
<file path=[Content_Types].xml><?xml version="1.0" encoding="utf-8"?>
<Types xmlns="http://schemas.openxmlformats.org/package/2006/content-types">
  <Default Extension="png" ContentType="image/png"/>
  <Default Extension="m4a" ContentType="audio/mp4"/>
  <Default Extension="emf" ContentType="image/x-emf"/>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4"/>
  </p:sldMasterIdLst>
  <p:notesMasterIdLst>
    <p:notesMasterId r:id="rId34"/>
  </p:notesMasterIdLst>
  <p:handoutMasterIdLst>
    <p:handoutMasterId r:id="rId35"/>
  </p:handoutMasterIdLst>
  <p:sldIdLst>
    <p:sldId id="704" r:id="rId5"/>
    <p:sldId id="911" r:id="rId6"/>
    <p:sldId id="910" r:id="rId7"/>
    <p:sldId id="912" r:id="rId8"/>
    <p:sldId id="913" r:id="rId9"/>
    <p:sldId id="909" r:id="rId10"/>
    <p:sldId id="918" r:id="rId11"/>
    <p:sldId id="919" r:id="rId12"/>
    <p:sldId id="920" r:id="rId13"/>
    <p:sldId id="871" r:id="rId14"/>
    <p:sldId id="907" r:id="rId15"/>
    <p:sldId id="873" r:id="rId16"/>
    <p:sldId id="874" r:id="rId17"/>
    <p:sldId id="875" r:id="rId18"/>
    <p:sldId id="878" r:id="rId19"/>
    <p:sldId id="908" r:id="rId20"/>
    <p:sldId id="879" r:id="rId21"/>
    <p:sldId id="880" r:id="rId22"/>
    <p:sldId id="881" r:id="rId23"/>
    <p:sldId id="884" r:id="rId24"/>
    <p:sldId id="885" r:id="rId25"/>
    <p:sldId id="886" r:id="rId26"/>
    <p:sldId id="887" r:id="rId27"/>
    <p:sldId id="889" r:id="rId28"/>
    <p:sldId id="923" r:id="rId29"/>
    <p:sldId id="922" r:id="rId30"/>
    <p:sldId id="890" r:id="rId31"/>
    <p:sldId id="892" r:id="rId32"/>
    <p:sldId id="921" r:id="rId33"/>
  </p:sldIdLst>
  <p:sldSz cx="12192000" cy="6858000"/>
  <p:notesSz cx="7010400" cy="9296400"/>
  <p:custDataLst>
    <p:tags r:id="rId36"/>
  </p:custDataLst>
  <p:defaultTextStyle>
    <a:defPPr>
      <a:defRPr lang="en-US"/>
    </a:defPPr>
    <a:lvl1pPr algn="ctr" rtl="0" eaLnBrk="0" fontAlgn="base" hangingPunct="0">
      <a:spcBef>
        <a:spcPct val="0"/>
      </a:spcBef>
      <a:spcAft>
        <a:spcPct val="0"/>
      </a:spcAft>
      <a:defRPr kern="1200">
        <a:solidFill>
          <a:schemeClr val="tx1"/>
        </a:solidFill>
        <a:latin typeface="Arial" charset="0"/>
        <a:ea typeface="+mn-ea"/>
        <a:cs typeface="+mn-cs"/>
      </a:defRPr>
    </a:lvl1pPr>
    <a:lvl2pPr marL="457200" algn="ctr" rtl="0" eaLnBrk="0" fontAlgn="base" hangingPunct="0">
      <a:spcBef>
        <a:spcPct val="0"/>
      </a:spcBef>
      <a:spcAft>
        <a:spcPct val="0"/>
      </a:spcAft>
      <a:defRPr kern="1200">
        <a:solidFill>
          <a:schemeClr val="tx1"/>
        </a:solidFill>
        <a:latin typeface="Arial" charset="0"/>
        <a:ea typeface="+mn-ea"/>
        <a:cs typeface="+mn-cs"/>
      </a:defRPr>
    </a:lvl2pPr>
    <a:lvl3pPr marL="914400" algn="ctr" rtl="0" eaLnBrk="0" fontAlgn="base" hangingPunct="0">
      <a:spcBef>
        <a:spcPct val="0"/>
      </a:spcBef>
      <a:spcAft>
        <a:spcPct val="0"/>
      </a:spcAft>
      <a:defRPr kern="1200">
        <a:solidFill>
          <a:schemeClr val="tx1"/>
        </a:solidFill>
        <a:latin typeface="Arial" charset="0"/>
        <a:ea typeface="+mn-ea"/>
        <a:cs typeface="+mn-cs"/>
      </a:defRPr>
    </a:lvl3pPr>
    <a:lvl4pPr marL="1371600" algn="ctr" rtl="0" eaLnBrk="0" fontAlgn="base" hangingPunct="0">
      <a:spcBef>
        <a:spcPct val="0"/>
      </a:spcBef>
      <a:spcAft>
        <a:spcPct val="0"/>
      </a:spcAft>
      <a:defRPr kern="1200">
        <a:solidFill>
          <a:schemeClr val="tx1"/>
        </a:solidFill>
        <a:latin typeface="Arial" charset="0"/>
        <a:ea typeface="+mn-ea"/>
        <a:cs typeface="+mn-cs"/>
      </a:defRPr>
    </a:lvl4pPr>
    <a:lvl5pPr marL="1828800" algn="ctr" rtl="0" eaLnBrk="0" fontAlgn="base" hangingPunct="0">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521415D9-36F7-43E2-AB2F-B90AF26B5E84}">
      <p14:sectionLst xmlns:p14="http://schemas.microsoft.com/office/powerpoint/2010/main">
        <p14:section name="Default Section" id="{242EAE8F-4892-4A61-A848-B5B9EBF48909}">
          <p14:sldIdLst>
            <p14:sldId id="704"/>
            <p14:sldId id="911"/>
            <p14:sldId id="910"/>
            <p14:sldId id="912"/>
            <p14:sldId id="913"/>
            <p14:sldId id="909"/>
            <p14:sldId id="918"/>
            <p14:sldId id="919"/>
            <p14:sldId id="920"/>
            <p14:sldId id="871"/>
            <p14:sldId id="907"/>
            <p14:sldId id="873"/>
            <p14:sldId id="874"/>
            <p14:sldId id="875"/>
            <p14:sldId id="878"/>
            <p14:sldId id="908"/>
            <p14:sldId id="879"/>
            <p14:sldId id="880"/>
            <p14:sldId id="881"/>
            <p14:sldId id="884"/>
            <p14:sldId id="885"/>
            <p14:sldId id="886"/>
            <p14:sldId id="887"/>
            <p14:sldId id="889"/>
            <p14:sldId id="923"/>
            <p14:sldId id="922"/>
            <p14:sldId id="890"/>
            <p14:sldId id="892"/>
            <p14:sldId id="921"/>
          </p14:sldIdLst>
        </p14:section>
        <p14:section name="Backup" id="{210E647E-7E5D-4FCA-8DCF-36BA30537B6D}">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928">
          <p15:clr>
            <a:srgbClr val="A4A3A4"/>
          </p15:clr>
        </p15:guide>
        <p15:guide id="2" pos="2208">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99"/>
    <a:srgbClr val="CC6600"/>
    <a:srgbClr val="FFFFCC"/>
    <a:srgbClr val="C1FAB6"/>
    <a:srgbClr val="00FA00"/>
    <a:srgbClr val="0000FF"/>
    <a:srgbClr val="FF9966"/>
    <a:srgbClr val="5AAA62"/>
    <a:srgbClr val="00FF00"/>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5150A9-B98E-43F4-889B-73436A7431D0}" v="115" dt="2020-07-02T02:03:30.151"/>
  </p1510:revLst>
</p1510:revInfo>
</file>

<file path=ppt/tableStyles.xml><?xml version="1.0" encoding="utf-8"?>
<a:tblStyleLst xmlns:a="http://schemas.openxmlformats.org/drawingml/2006/main" def="{9D7B26C5-4107-4FEC-AEDC-1716B250A1EF}">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54" autoAdjust="0"/>
    <p:restoredTop sz="53846" autoAdjust="0"/>
  </p:normalViewPr>
  <p:slideViewPr>
    <p:cSldViewPr>
      <p:cViewPr varScale="1">
        <p:scale>
          <a:sx n="37" d="100"/>
          <a:sy n="37" d="100"/>
        </p:scale>
        <p:origin x="1848" y="20"/>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 d="1"/>
        <a:sy n="1" d="1"/>
      </p:scale>
      <p:origin x="0" y="0"/>
    </p:cViewPr>
  </p:sorterViewPr>
  <p:notesViewPr>
    <p:cSldViewPr>
      <p:cViewPr varScale="1">
        <p:scale>
          <a:sx n="51" d="100"/>
          <a:sy n="51" d="100"/>
        </p:scale>
        <p:origin x="2668" y="56"/>
      </p:cViewPr>
      <p:guideLst>
        <p:guide orient="horz" pos="2928"/>
        <p:guide pos="2208"/>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notesMaster" Target="notesMasters/notesMaster1.xml"/><Relationship Id="rId42"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utu Ajayi" userId="3eef204ff06f2342" providerId="LiveId" clId="{0E5150A9-B98E-43F4-889B-73436A7431D0}"/>
    <pc:docChg chg="undo redo custSel addSld delSld modSld sldOrd modMainMaster addSection delSection modSection">
      <pc:chgData name="Tutu Ajayi" userId="3eef204ff06f2342" providerId="LiveId" clId="{0E5150A9-B98E-43F4-889B-73436A7431D0}" dt="2020-07-02T02:44:17.410" v="5691" actId="27636"/>
      <pc:docMkLst>
        <pc:docMk/>
      </pc:docMkLst>
      <pc:sldChg chg="addSp delSp modSp mod">
        <pc:chgData name="Tutu Ajayi" userId="3eef204ff06f2342" providerId="LiveId" clId="{0E5150A9-B98E-43F4-889B-73436A7431D0}" dt="2020-07-02T01:39:32.355" v="4494" actId="403"/>
        <pc:sldMkLst>
          <pc:docMk/>
          <pc:sldMk cId="59758823" sldId="704"/>
        </pc:sldMkLst>
        <pc:spChg chg="add del mod">
          <ac:chgData name="Tutu Ajayi" userId="3eef204ff06f2342" providerId="LiveId" clId="{0E5150A9-B98E-43F4-889B-73436A7431D0}" dt="2020-07-02T01:24:38.737" v="4141"/>
          <ac:spMkLst>
            <pc:docMk/>
            <pc:sldMk cId="59758823" sldId="704"/>
            <ac:spMk id="3" creationId="{0ABB2A5B-81CC-4269-B947-3ACD25019A15}"/>
          </ac:spMkLst>
        </pc:spChg>
        <pc:spChg chg="mod">
          <ac:chgData name="Tutu Ajayi" userId="3eef204ff06f2342" providerId="LiveId" clId="{0E5150A9-B98E-43F4-889B-73436A7431D0}" dt="2020-07-02T01:39:32.355" v="4494" actId="403"/>
          <ac:spMkLst>
            <pc:docMk/>
            <pc:sldMk cId="59758823" sldId="704"/>
            <ac:spMk id="4" creationId="{00000000-0000-0000-0000-000000000000}"/>
          </ac:spMkLst>
        </pc:spChg>
        <pc:spChg chg="mod">
          <ac:chgData name="Tutu Ajayi" userId="3eef204ff06f2342" providerId="LiveId" clId="{0E5150A9-B98E-43F4-889B-73436A7431D0}" dt="2020-07-02T01:27:17.123" v="4164"/>
          <ac:spMkLst>
            <pc:docMk/>
            <pc:sldMk cId="59758823" sldId="704"/>
            <ac:spMk id="5" creationId="{00000000-0000-0000-0000-000000000000}"/>
          </ac:spMkLst>
        </pc:spChg>
        <pc:spChg chg="add mod">
          <ac:chgData name="Tutu Ajayi" userId="3eef204ff06f2342" providerId="LiveId" clId="{0E5150A9-B98E-43F4-889B-73436A7431D0}" dt="2020-07-01T21:06:08.341" v="38"/>
          <ac:spMkLst>
            <pc:docMk/>
            <pc:sldMk cId="59758823" sldId="704"/>
            <ac:spMk id="6" creationId="{DEBC25DC-1398-4B7F-8101-ACEC9ABA73F0}"/>
          </ac:spMkLst>
        </pc:spChg>
        <pc:spChg chg="add del mod">
          <ac:chgData name="Tutu Ajayi" userId="3eef204ff06f2342" providerId="LiveId" clId="{0E5150A9-B98E-43F4-889B-73436A7431D0}" dt="2020-07-02T01:24:38.737" v="4141"/>
          <ac:spMkLst>
            <pc:docMk/>
            <pc:sldMk cId="59758823" sldId="704"/>
            <ac:spMk id="7" creationId="{5ED65384-597B-4000-807A-CC2416D28BBD}"/>
          </ac:spMkLst>
        </pc:spChg>
      </pc:sldChg>
      <pc:sldChg chg="del ord">
        <pc:chgData name="Tutu Ajayi" userId="3eef204ff06f2342" providerId="LiveId" clId="{0E5150A9-B98E-43F4-889B-73436A7431D0}" dt="2020-07-01T23:05:58.325" v="1354" actId="2696"/>
        <pc:sldMkLst>
          <pc:docMk/>
          <pc:sldMk cId="903482111" sldId="816"/>
        </pc:sldMkLst>
      </pc:sldChg>
      <pc:sldChg chg="del">
        <pc:chgData name="Tutu Ajayi" userId="3eef204ff06f2342" providerId="LiveId" clId="{0E5150A9-B98E-43F4-889B-73436A7431D0}" dt="2020-07-01T21:54:10.588" v="551" actId="47"/>
        <pc:sldMkLst>
          <pc:docMk/>
          <pc:sldMk cId="918647472" sldId="818"/>
        </pc:sldMkLst>
      </pc:sldChg>
      <pc:sldChg chg="del">
        <pc:chgData name="Tutu Ajayi" userId="3eef204ff06f2342" providerId="LiveId" clId="{0E5150A9-B98E-43F4-889B-73436A7431D0}" dt="2020-07-01T21:54:56.225" v="560" actId="47"/>
        <pc:sldMkLst>
          <pc:docMk/>
          <pc:sldMk cId="2692974012" sldId="819"/>
        </pc:sldMkLst>
      </pc:sldChg>
      <pc:sldChg chg="del">
        <pc:chgData name="Tutu Ajayi" userId="3eef204ff06f2342" providerId="LiveId" clId="{0E5150A9-B98E-43F4-889B-73436A7431D0}" dt="2020-06-30T22:09:32.163" v="0" actId="47"/>
        <pc:sldMkLst>
          <pc:docMk/>
          <pc:sldMk cId="3205031236" sldId="831"/>
        </pc:sldMkLst>
      </pc:sldChg>
      <pc:sldChg chg="del">
        <pc:chgData name="Tutu Ajayi" userId="3eef204ff06f2342" providerId="LiveId" clId="{0E5150A9-B98E-43F4-889B-73436A7431D0}" dt="2020-07-01T21:54:29.683" v="554" actId="47"/>
        <pc:sldMkLst>
          <pc:docMk/>
          <pc:sldMk cId="1115438324" sldId="833"/>
        </pc:sldMkLst>
      </pc:sldChg>
      <pc:sldChg chg="del">
        <pc:chgData name="Tutu Ajayi" userId="3eef204ff06f2342" providerId="LiveId" clId="{0E5150A9-B98E-43F4-889B-73436A7431D0}" dt="2020-07-01T21:53:47.467" v="546" actId="47"/>
        <pc:sldMkLst>
          <pc:docMk/>
          <pc:sldMk cId="3564344607" sldId="835"/>
        </pc:sldMkLst>
      </pc:sldChg>
      <pc:sldChg chg="del ord">
        <pc:chgData name="Tutu Ajayi" userId="3eef204ff06f2342" providerId="LiveId" clId="{0E5150A9-B98E-43F4-889B-73436A7431D0}" dt="2020-07-02T01:01:59.847" v="2835" actId="47"/>
        <pc:sldMkLst>
          <pc:docMk/>
          <pc:sldMk cId="3842837893" sldId="842"/>
        </pc:sldMkLst>
      </pc:sldChg>
      <pc:sldChg chg="ord modTransition">
        <pc:chgData name="Tutu Ajayi" userId="3eef204ff06f2342" providerId="LiveId" clId="{0E5150A9-B98E-43F4-889B-73436A7431D0}" dt="2020-07-02T01:24:19.605" v="4140"/>
        <pc:sldMkLst>
          <pc:docMk/>
          <pc:sldMk cId="52699404" sldId="845"/>
        </pc:sldMkLst>
      </pc:sldChg>
      <pc:sldChg chg="del ord">
        <pc:chgData name="Tutu Ajayi" userId="3eef204ff06f2342" providerId="LiveId" clId="{0E5150A9-B98E-43F4-889B-73436A7431D0}" dt="2020-07-01T23:20:17.428" v="1887" actId="47"/>
        <pc:sldMkLst>
          <pc:docMk/>
          <pc:sldMk cId="4132796381" sldId="846"/>
        </pc:sldMkLst>
      </pc:sldChg>
      <pc:sldChg chg="ord modTransition">
        <pc:chgData name="Tutu Ajayi" userId="3eef204ff06f2342" providerId="LiveId" clId="{0E5150A9-B98E-43F4-889B-73436A7431D0}" dt="2020-07-02T01:24:13.332" v="4136"/>
        <pc:sldMkLst>
          <pc:docMk/>
          <pc:sldMk cId="1170474353" sldId="847"/>
        </pc:sldMkLst>
      </pc:sldChg>
      <pc:sldChg chg="ord modTransition">
        <pc:chgData name="Tutu Ajayi" userId="3eef204ff06f2342" providerId="LiveId" clId="{0E5150A9-B98E-43F4-889B-73436A7431D0}" dt="2020-07-02T01:24:16.425" v="4138"/>
        <pc:sldMkLst>
          <pc:docMk/>
          <pc:sldMk cId="3474492121" sldId="848"/>
        </pc:sldMkLst>
      </pc:sldChg>
      <pc:sldChg chg="del">
        <pc:chgData name="Tutu Ajayi" userId="3eef204ff06f2342" providerId="LiveId" clId="{0E5150A9-B98E-43F4-889B-73436A7431D0}" dt="2020-07-01T21:55:00.989" v="561" actId="47"/>
        <pc:sldMkLst>
          <pc:docMk/>
          <pc:sldMk cId="3629910566" sldId="851"/>
        </pc:sldMkLst>
      </pc:sldChg>
      <pc:sldChg chg="del">
        <pc:chgData name="Tutu Ajayi" userId="3eef204ff06f2342" providerId="LiveId" clId="{0E5150A9-B98E-43F4-889B-73436A7431D0}" dt="2020-07-01T21:54:53.882" v="559" actId="47"/>
        <pc:sldMkLst>
          <pc:docMk/>
          <pc:sldMk cId="4245456077" sldId="852"/>
        </pc:sldMkLst>
      </pc:sldChg>
      <pc:sldChg chg="del">
        <pc:chgData name="Tutu Ajayi" userId="3eef204ff06f2342" providerId="LiveId" clId="{0E5150A9-B98E-43F4-889B-73436A7431D0}" dt="2020-07-01T21:53:33.161" v="541" actId="47"/>
        <pc:sldMkLst>
          <pc:docMk/>
          <pc:sldMk cId="3636861270" sldId="853"/>
        </pc:sldMkLst>
      </pc:sldChg>
      <pc:sldChg chg="del">
        <pc:chgData name="Tutu Ajayi" userId="3eef204ff06f2342" providerId="LiveId" clId="{0E5150A9-B98E-43F4-889B-73436A7431D0}" dt="2020-07-01T21:53:31.041" v="540" actId="47"/>
        <pc:sldMkLst>
          <pc:docMk/>
          <pc:sldMk cId="269763023" sldId="854"/>
        </pc:sldMkLst>
      </pc:sldChg>
      <pc:sldChg chg="del">
        <pc:chgData name="Tutu Ajayi" userId="3eef204ff06f2342" providerId="LiveId" clId="{0E5150A9-B98E-43F4-889B-73436A7431D0}" dt="2020-07-01T21:53:29.213" v="539" actId="47"/>
        <pc:sldMkLst>
          <pc:docMk/>
          <pc:sldMk cId="865517948" sldId="855"/>
        </pc:sldMkLst>
      </pc:sldChg>
      <pc:sldChg chg="del">
        <pc:chgData name="Tutu Ajayi" userId="3eef204ff06f2342" providerId="LiveId" clId="{0E5150A9-B98E-43F4-889B-73436A7431D0}" dt="2020-07-01T21:53:34.793" v="542" actId="47"/>
        <pc:sldMkLst>
          <pc:docMk/>
          <pc:sldMk cId="4053068702" sldId="856"/>
        </pc:sldMkLst>
      </pc:sldChg>
      <pc:sldChg chg="del">
        <pc:chgData name="Tutu Ajayi" userId="3eef204ff06f2342" providerId="LiveId" clId="{0E5150A9-B98E-43F4-889B-73436A7431D0}" dt="2020-07-01T21:53:37.435" v="543" actId="47"/>
        <pc:sldMkLst>
          <pc:docMk/>
          <pc:sldMk cId="1796773455" sldId="857"/>
        </pc:sldMkLst>
      </pc:sldChg>
      <pc:sldChg chg="del">
        <pc:chgData name="Tutu Ajayi" userId="3eef204ff06f2342" providerId="LiveId" clId="{0E5150A9-B98E-43F4-889B-73436A7431D0}" dt="2020-07-01T21:52:07.853" v="536" actId="2696"/>
        <pc:sldMkLst>
          <pc:docMk/>
          <pc:sldMk cId="3199502074" sldId="858"/>
        </pc:sldMkLst>
      </pc:sldChg>
      <pc:sldChg chg="del">
        <pc:chgData name="Tutu Ajayi" userId="3eef204ff06f2342" providerId="LiveId" clId="{0E5150A9-B98E-43F4-889B-73436A7431D0}" dt="2020-07-01T21:53:40.266" v="544" actId="47"/>
        <pc:sldMkLst>
          <pc:docMk/>
          <pc:sldMk cId="3328427318" sldId="859"/>
        </pc:sldMkLst>
      </pc:sldChg>
      <pc:sldChg chg="del">
        <pc:chgData name="Tutu Ajayi" userId="3eef204ff06f2342" providerId="LiveId" clId="{0E5150A9-B98E-43F4-889B-73436A7431D0}" dt="2020-07-01T21:53:41.986" v="545" actId="47"/>
        <pc:sldMkLst>
          <pc:docMk/>
          <pc:sldMk cId="2016843536" sldId="860"/>
        </pc:sldMkLst>
      </pc:sldChg>
      <pc:sldChg chg="addSp delSp modSp new mod">
        <pc:chgData name="Tutu Ajayi" userId="3eef204ff06f2342" providerId="LiveId" clId="{0E5150A9-B98E-43F4-889B-73436A7431D0}" dt="2020-07-02T02:25:30.780" v="5133" actId="20577"/>
        <pc:sldMkLst>
          <pc:docMk/>
          <pc:sldMk cId="2334090933" sldId="861"/>
        </pc:sldMkLst>
        <pc:spChg chg="mod">
          <ac:chgData name="Tutu Ajayi" userId="3eef204ff06f2342" providerId="LiveId" clId="{0E5150A9-B98E-43F4-889B-73436A7431D0}" dt="2020-07-01T22:41:48.783" v="919"/>
          <ac:spMkLst>
            <pc:docMk/>
            <pc:sldMk cId="2334090933" sldId="861"/>
            <ac:spMk id="2" creationId="{92833A23-F08E-4F45-A658-9776A59743F4}"/>
          </ac:spMkLst>
        </pc:spChg>
        <pc:spChg chg="mod">
          <ac:chgData name="Tutu Ajayi" userId="3eef204ff06f2342" providerId="LiveId" clId="{0E5150A9-B98E-43F4-889B-73436A7431D0}" dt="2020-07-02T02:25:30.780" v="5133" actId="20577"/>
          <ac:spMkLst>
            <pc:docMk/>
            <pc:sldMk cId="2334090933" sldId="861"/>
            <ac:spMk id="3" creationId="{2CFCBC9A-B0F0-428D-903A-05479FA330D7}"/>
          </ac:spMkLst>
        </pc:spChg>
        <pc:spChg chg="add del mod">
          <ac:chgData name="Tutu Ajayi" userId="3eef204ff06f2342" providerId="LiveId" clId="{0E5150A9-B98E-43F4-889B-73436A7431D0}" dt="2020-07-01T22:41:48.783" v="919"/>
          <ac:spMkLst>
            <pc:docMk/>
            <pc:sldMk cId="2334090933" sldId="861"/>
            <ac:spMk id="4" creationId="{C4054AB6-A432-43A0-AD4C-DA3E6E7444FC}"/>
          </ac:spMkLst>
        </pc:spChg>
        <pc:spChg chg="add del mod">
          <ac:chgData name="Tutu Ajayi" userId="3eef204ff06f2342" providerId="LiveId" clId="{0E5150A9-B98E-43F4-889B-73436A7431D0}" dt="2020-07-01T22:41:48.783" v="919"/>
          <ac:spMkLst>
            <pc:docMk/>
            <pc:sldMk cId="2334090933" sldId="861"/>
            <ac:spMk id="5" creationId="{467B7DF5-8FEF-4D0B-B283-F8AAC05FC217}"/>
          </ac:spMkLst>
        </pc:spChg>
      </pc:sldChg>
      <pc:sldChg chg="addSp delSp modSp new mod">
        <pc:chgData name="Tutu Ajayi" userId="3eef204ff06f2342" providerId="LiveId" clId="{0E5150A9-B98E-43F4-889B-73436A7431D0}" dt="2020-07-02T01:41:18.946" v="4515" actId="1076"/>
        <pc:sldMkLst>
          <pc:docMk/>
          <pc:sldMk cId="2091522403" sldId="862"/>
        </pc:sldMkLst>
        <pc:spChg chg="mod">
          <ac:chgData name="Tutu Ajayi" userId="3eef204ff06f2342" providerId="LiveId" clId="{0E5150A9-B98E-43F4-889B-73436A7431D0}" dt="2020-07-01T23:07:03.680" v="1361"/>
          <ac:spMkLst>
            <pc:docMk/>
            <pc:sldMk cId="2091522403" sldId="862"/>
            <ac:spMk id="2" creationId="{E2242B8C-7F90-4583-8C0D-59F3CA6F9F94}"/>
          </ac:spMkLst>
        </pc:spChg>
        <pc:spChg chg="del">
          <ac:chgData name="Tutu Ajayi" userId="3eef204ff06f2342" providerId="LiveId" clId="{0E5150A9-B98E-43F4-889B-73436A7431D0}" dt="2020-07-01T21:15:14.294" v="90" actId="478"/>
          <ac:spMkLst>
            <pc:docMk/>
            <pc:sldMk cId="2091522403" sldId="862"/>
            <ac:spMk id="3" creationId="{4AB44181-905D-49A7-813E-2FB51DA8C209}"/>
          </ac:spMkLst>
        </pc:spChg>
        <pc:spChg chg="add del mod">
          <ac:chgData name="Tutu Ajayi" userId="3eef204ff06f2342" providerId="LiveId" clId="{0E5150A9-B98E-43F4-889B-73436A7431D0}" dt="2020-07-01T21:15:22.613" v="93"/>
          <ac:spMkLst>
            <pc:docMk/>
            <pc:sldMk cId="2091522403" sldId="862"/>
            <ac:spMk id="6" creationId="{0E84D087-F929-43EB-9330-849F05AC3F1D}"/>
          </ac:spMkLst>
        </pc:spChg>
        <pc:spChg chg="add del mod">
          <ac:chgData name="Tutu Ajayi" userId="3eef204ff06f2342" providerId="LiveId" clId="{0E5150A9-B98E-43F4-889B-73436A7431D0}" dt="2020-07-01T21:42:32.092" v="423" actId="478"/>
          <ac:spMkLst>
            <pc:docMk/>
            <pc:sldMk cId="2091522403" sldId="862"/>
            <ac:spMk id="9" creationId="{4B05B46D-EF16-42AC-B263-8134FA091FF7}"/>
          </ac:spMkLst>
        </pc:spChg>
        <pc:spChg chg="add del mod">
          <ac:chgData name="Tutu Ajayi" userId="3eef204ff06f2342" providerId="LiveId" clId="{0E5150A9-B98E-43F4-889B-73436A7431D0}" dt="2020-07-01T21:42:19.422" v="420"/>
          <ac:spMkLst>
            <pc:docMk/>
            <pc:sldMk cId="2091522403" sldId="862"/>
            <ac:spMk id="10" creationId="{37FBF669-387D-4207-8827-298C03CF14A7}"/>
          </ac:spMkLst>
        </pc:spChg>
        <pc:spChg chg="add del mod">
          <ac:chgData name="Tutu Ajayi" userId="3eef204ff06f2342" providerId="LiveId" clId="{0E5150A9-B98E-43F4-889B-73436A7431D0}" dt="2020-07-01T21:42:19.422" v="420"/>
          <ac:spMkLst>
            <pc:docMk/>
            <pc:sldMk cId="2091522403" sldId="862"/>
            <ac:spMk id="11" creationId="{EE3FCAA8-A2C1-4021-ADC8-A3EFAADA68FF}"/>
          </ac:spMkLst>
        </pc:spChg>
        <pc:spChg chg="add del mod">
          <ac:chgData name="Tutu Ajayi" userId="3eef204ff06f2342" providerId="LiveId" clId="{0E5150A9-B98E-43F4-889B-73436A7431D0}" dt="2020-07-01T21:42:19.422" v="420"/>
          <ac:spMkLst>
            <pc:docMk/>
            <pc:sldMk cId="2091522403" sldId="862"/>
            <ac:spMk id="12" creationId="{F03B7960-022B-443B-B9E6-E7004BF05A77}"/>
          </ac:spMkLst>
        </pc:spChg>
        <pc:spChg chg="add del mod">
          <ac:chgData name="Tutu Ajayi" userId="3eef204ff06f2342" providerId="LiveId" clId="{0E5150A9-B98E-43F4-889B-73436A7431D0}" dt="2020-07-01T21:42:19.422" v="420"/>
          <ac:spMkLst>
            <pc:docMk/>
            <pc:sldMk cId="2091522403" sldId="862"/>
            <ac:spMk id="13" creationId="{C64F6017-0D0F-4B14-9861-3F155F0123F8}"/>
          </ac:spMkLst>
        </pc:spChg>
        <pc:spChg chg="add del mod">
          <ac:chgData name="Tutu Ajayi" userId="3eef204ff06f2342" providerId="LiveId" clId="{0E5150A9-B98E-43F4-889B-73436A7431D0}" dt="2020-07-01T21:42:19.422" v="420"/>
          <ac:spMkLst>
            <pc:docMk/>
            <pc:sldMk cId="2091522403" sldId="862"/>
            <ac:spMk id="14" creationId="{4448E939-1766-4CC7-BE20-AE8D27145405}"/>
          </ac:spMkLst>
        </pc:spChg>
        <pc:spChg chg="add del mod">
          <ac:chgData name="Tutu Ajayi" userId="3eef204ff06f2342" providerId="LiveId" clId="{0E5150A9-B98E-43F4-889B-73436A7431D0}" dt="2020-07-01T21:42:19.422" v="420"/>
          <ac:spMkLst>
            <pc:docMk/>
            <pc:sldMk cId="2091522403" sldId="862"/>
            <ac:spMk id="15" creationId="{D834154A-65B5-4E33-8AFE-E808E39F2DC5}"/>
          </ac:spMkLst>
        </pc:spChg>
        <pc:spChg chg="add del mod">
          <ac:chgData name="Tutu Ajayi" userId="3eef204ff06f2342" providerId="LiveId" clId="{0E5150A9-B98E-43F4-889B-73436A7431D0}" dt="2020-07-01T21:42:19.422" v="420"/>
          <ac:spMkLst>
            <pc:docMk/>
            <pc:sldMk cId="2091522403" sldId="862"/>
            <ac:spMk id="21" creationId="{C74E2508-7418-4A57-A8DB-A2A7FFFDFF8B}"/>
          </ac:spMkLst>
        </pc:spChg>
        <pc:spChg chg="add del mod">
          <ac:chgData name="Tutu Ajayi" userId="3eef204ff06f2342" providerId="LiveId" clId="{0E5150A9-B98E-43F4-889B-73436A7431D0}" dt="2020-07-01T21:42:19.422" v="420"/>
          <ac:spMkLst>
            <pc:docMk/>
            <pc:sldMk cId="2091522403" sldId="862"/>
            <ac:spMk id="26" creationId="{250ADE5A-7F4B-4BC5-9B81-FF6E9CE9E1B5}"/>
          </ac:spMkLst>
        </pc:spChg>
        <pc:spChg chg="add del mod">
          <ac:chgData name="Tutu Ajayi" userId="3eef204ff06f2342" providerId="LiveId" clId="{0E5150A9-B98E-43F4-889B-73436A7431D0}" dt="2020-07-01T21:42:19.422" v="420"/>
          <ac:spMkLst>
            <pc:docMk/>
            <pc:sldMk cId="2091522403" sldId="862"/>
            <ac:spMk id="29" creationId="{2C56162F-1A12-48E5-9E59-58AAE2E062FC}"/>
          </ac:spMkLst>
        </pc:spChg>
        <pc:spChg chg="add del mod">
          <ac:chgData name="Tutu Ajayi" userId="3eef204ff06f2342" providerId="LiveId" clId="{0E5150A9-B98E-43F4-889B-73436A7431D0}" dt="2020-07-01T21:42:19.422" v="420"/>
          <ac:spMkLst>
            <pc:docMk/>
            <pc:sldMk cId="2091522403" sldId="862"/>
            <ac:spMk id="30" creationId="{CEA8440C-2899-476C-89BF-CCF1BC58B30C}"/>
          </ac:spMkLst>
        </pc:spChg>
        <pc:spChg chg="add del mod">
          <ac:chgData name="Tutu Ajayi" userId="3eef204ff06f2342" providerId="LiveId" clId="{0E5150A9-B98E-43F4-889B-73436A7431D0}" dt="2020-07-01T21:42:19.422" v="420"/>
          <ac:spMkLst>
            <pc:docMk/>
            <pc:sldMk cId="2091522403" sldId="862"/>
            <ac:spMk id="31" creationId="{4FE1DBEC-9F73-4B51-92F9-8CAD420A5EE8}"/>
          </ac:spMkLst>
        </pc:spChg>
        <pc:spChg chg="add del mod">
          <ac:chgData name="Tutu Ajayi" userId="3eef204ff06f2342" providerId="LiveId" clId="{0E5150A9-B98E-43F4-889B-73436A7431D0}" dt="2020-07-01T21:42:19.422" v="420"/>
          <ac:spMkLst>
            <pc:docMk/>
            <pc:sldMk cId="2091522403" sldId="862"/>
            <ac:spMk id="32" creationId="{452E3A49-FDCA-4856-9EDA-9885D1E27730}"/>
          </ac:spMkLst>
        </pc:spChg>
        <pc:spChg chg="add del mod">
          <ac:chgData name="Tutu Ajayi" userId="3eef204ff06f2342" providerId="LiveId" clId="{0E5150A9-B98E-43F4-889B-73436A7431D0}" dt="2020-07-01T21:42:19.422" v="420"/>
          <ac:spMkLst>
            <pc:docMk/>
            <pc:sldMk cId="2091522403" sldId="862"/>
            <ac:spMk id="33" creationId="{19397B76-3152-4FE6-9727-B2870A6061A1}"/>
          </ac:spMkLst>
        </pc:spChg>
        <pc:spChg chg="add del mod">
          <ac:chgData name="Tutu Ajayi" userId="3eef204ff06f2342" providerId="LiveId" clId="{0E5150A9-B98E-43F4-889B-73436A7431D0}" dt="2020-07-01T21:42:19.422" v="420"/>
          <ac:spMkLst>
            <pc:docMk/>
            <pc:sldMk cId="2091522403" sldId="862"/>
            <ac:spMk id="34" creationId="{1DAA723E-A0CD-44EE-A5B8-925E7F018152}"/>
          </ac:spMkLst>
        </pc:spChg>
        <pc:spChg chg="add del mod">
          <ac:chgData name="Tutu Ajayi" userId="3eef204ff06f2342" providerId="LiveId" clId="{0E5150A9-B98E-43F4-889B-73436A7431D0}" dt="2020-07-01T21:42:19.422" v="420"/>
          <ac:spMkLst>
            <pc:docMk/>
            <pc:sldMk cId="2091522403" sldId="862"/>
            <ac:spMk id="35" creationId="{73084791-C4E4-4F71-AB32-0513685C1E7D}"/>
          </ac:spMkLst>
        </pc:spChg>
        <pc:spChg chg="add del mod">
          <ac:chgData name="Tutu Ajayi" userId="3eef204ff06f2342" providerId="LiveId" clId="{0E5150A9-B98E-43F4-889B-73436A7431D0}" dt="2020-07-01T21:42:19.422" v="420"/>
          <ac:spMkLst>
            <pc:docMk/>
            <pc:sldMk cId="2091522403" sldId="862"/>
            <ac:spMk id="36" creationId="{02AC61C3-1DD6-4DE8-A1BF-19DC692A4114}"/>
          </ac:spMkLst>
        </pc:spChg>
        <pc:spChg chg="add del mod">
          <ac:chgData name="Tutu Ajayi" userId="3eef204ff06f2342" providerId="LiveId" clId="{0E5150A9-B98E-43F4-889B-73436A7431D0}" dt="2020-07-01T21:42:19.422" v="420"/>
          <ac:spMkLst>
            <pc:docMk/>
            <pc:sldMk cId="2091522403" sldId="862"/>
            <ac:spMk id="37" creationId="{5129DADB-A911-4916-8EB7-FEC958537561}"/>
          </ac:spMkLst>
        </pc:spChg>
        <pc:spChg chg="add del mod">
          <ac:chgData name="Tutu Ajayi" userId="3eef204ff06f2342" providerId="LiveId" clId="{0E5150A9-B98E-43F4-889B-73436A7431D0}" dt="2020-07-01T21:42:19.422" v="420"/>
          <ac:spMkLst>
            <pc:docMk/>
            <pc:sldMk cId="2091522403" sldId="862"/>
            <ac:spMk id="38" creationId="{594FB798-E637-479C-A2C3-9930FFCC2D7C}"/>
          </ac:spMkLst>
        </pc:spChg>
        <pc:spChg chg="add del mod">
          <ac:chgData name="Tutu Ajayi" userId="3eef204ff06f2342" providerId="LiveId" clId="{0E5150A9-B98E-43F4-889B-73436A7431D0}" dt="2020-07-01T21:42:19.422" v="420"/>
          <ac:spMkLst>
            <pc:docMk/>
            <pc:sldMk cId="2091522403" sldId="862"/>
            <ac:spMk id="39" creationId="{39166BE3-6BC0-40FA-A5AB-F55366976ADD}"/>
          </ac:spMkLst>
        </pc:spChg>
        <pc:spChg chg="add del mod">
          <ac:chgData name="Tutu Ajayi" userId="3eef204ff06f2342" providerId="LiveId" clId="{0E5150A9-B98E-43F4-889B-73436A7431D0}" dt="2020-07-01T21:42:19.422" v="420"/>
          <ac:spMkLst>
            <pc:docMk/>
            <pc:sldMk cId="2091522403" sldId="862"/>
            <ac:spMk id="41" creationId="{69A50BA9-E9BC-4087-9B11-EB7EF43DA2C8}"/>
          </ac:spMkLst>
        </pc:spChg>
        <pc:spChg chg="mod">
          <ac:chgData name="Tutu Ajayi" userId="3eef204ff06f2342" providerId="LiveId" clId="{0E5150A9-B98E-43F4-889B-73436A7431D0}" dt="2020-07-01T21:42:10.680" v="415"/>
          <ac:spMkLst>
            <pc:docMk/>
            <pc:sldMk cId="2091522403" sldId="862"/>
            <ac:spMk id="46" creationId="{825C9CF9-A054-4518-B82D-C173EF36E9BA}"/>
          </ac:spMkLst>
        </pc:spChg>
        <pc:spChg chg="mod">
          <ac:chgData name="Tutu Ajayi" userId="3eef204ff06f2342" providerId="LiveId" clId="{0E5150A9-B98E-43F4-889B-73436A7431D0}" dt="2020-07-01T21:42:10.680" v="415"/>
          <ac:spMkLst>
            <pc:docMk/>
            <pc:sldMk cId="2091522403" sldId="862"/>
            <ac:spMk id="47" creationId="{35F73E57-FA58-4654-8F7D-784EDC2E5F05}"/>
          </ac:spMkLst>
        </pc:spChg>
        <pc:spChg chg="mod">
          <ac:chgData name="Tutu Ajayi" userId="3eef204ff06f2342" providerId="LiveId" clId="{0E5150A9-B98E-43F4-889B-73436A7431D0}" dt="2020-07-01T21:42:10.680" v="415"/>
          <ac:spMkLst>
            <pc:docMk/>
            <pc:sldMk cId="2091522403" sldId="862"/>
            <ac:spMk id="48" creationId="{E1F2752B-89FD-4040-966A-88181CB7A734}"/>
          </ac:spMkLst>
        </pc:spChg>
        <pc:spChg chg="mod">
          <ac:chgData name="Tutu Ajayi" userId="3eef204ff06f2342" providerId="LiveId" clId="{0E5150A9-B98E-43F4-889B-73436A7431D0}" dt="2020-07-01T21:42:10.680" v="415"/>
          <ac:spMkLst>
            <pc:docMk/>
            <pc:sldMk cId="2091522403" sldId="862"/>
            <ac:spMk id="50" creationId="{4F297861-0A72-4684-BED3-F451B5F6C027}"/>
          </ac:spMkLst>
        </pc:spChg>
        <pc:spChg chg="add del mod">
          <ac:chgData name="Tutu Ajayi" userId="3eef204ff06f2342" providerId="LiveId" clId="{0E5150A9-B98E-43F4-889B-73436A7431D0}" dt="2020-07-01T21:42:19.422" v="420"/>
          <ac:spMkLst>
            <pc:docMk/>
            <pc:sldMk cId="2091522403" sldId="862"/>
            <ac:spMk id="52" creationId="{A06E957F-68E6-4FFF-989F-7C1D0CCA14F3}"/>
          </ac:spMkLst>
        </pc:spChg>
        <pc:spChg chg="add del mod">
          <ac:chgData name="Tutu Ajayi" userId="3eef204ff06f2342" providerId="LiveId" clId="{0E5150A9-B98E-43F4-889B-73436A7431D0}" dt="2020-07-01T21:42:19.422" v="420"/>
          <ac:spMkLst>
            <pc:docMk/>
            <pc:sldMk cId="2091522403" sldId="862"/>
            <ac:spMk id="53" creationId="{B74D2279-6CE3-4756-8AFE-732F94934AC9}"/>
          </ac:spMkLst>
        </pc:spChg>
        <pc:spChg chg="add del mod">
          <ac:chgData name="Tutu Ajayi" userId="3eef204ff06f2342" providerId="LiveId" clId="{0E5150A9-B98E-43F4-889B-73436A7431D0}" dt="2020-07-01T21:42:19.422" v="420"/>
          <ac:spMkLst>
            <pc:docMk/>
            <pc:sldMk cId="2091522403" sldId="862"/>
            <ac:spMk id="54" creationId="{8D1C5FB3-F0CA-4A82-A506-60C6D5B6C673}"/>
          </ac:spMkLst>
        </pc:spChg>
        <pc:spChg chg="add del mod">
          <ac:chgData name="Tutu Ajayi" userId="3eef204ff06f2342" providerId="LiveId" clId="{0E5150A9-B98E-43F4-889B-73436A7431D0}" dt="2020-07-01T21:42:19.422" v="420"/>
          <ac:spMkLst>
            <pc:docMk/>
            <pc:sldMk cId="2091522403" sldId="862"/>
            <ac:spMk id="59" creationId="{A8E15F08-0B60-4F9C-8A62-F82ADB24797A}"/>
          </ac:spMkLst>
        </pc:spChg>
        <pc:spChg chg="add del mod">
          <ac:chgData name="Tutu Ajayi" userId="3eef204ff06f2342" providerId="LiveId" clId="{0E5150A9-B98E-43F4-889B-73436A7431D0}" dt="2020-07-01T21:42:19.422" v="420"/>
          <ac:spMkLst>
            <pc:docMk/>
            <pc:sldMk cId="2091522403" sldId="862"/>
            <ac:spMk id="60" creationId="{E336C7C5-1C47-44EF-9D73-1B24E2D0D9C9}"/>
          </ac:spMkLst>
        </pc:spChg>
        <pc:spChg chg="add del mod">
          <ac:chgData name="Tutu Ajayi" userId="3eef204ff06f2342" providerId="LiveId" clId="{0E5150A9-B98E-43F4-889B-73436A7431D0}" dt="2020-07-01T23:09:54.255" v="1504" actId="478"/>
          <ac:spMkLst>
            <pc:docMk/>
            <pc:sldMk cId="2091522403" sldId="862"/>
            <ac:spMk id="61" creationId="{01E389AF-ED7B-4895-A093-0671D7FDD531}"/>
          </ac:spMkLst>
        </pc:spChg>
        <pc:spChg chg="add del mod">
          <ac:chgData name="Tutu Ajayi" userId="3eef204ff06f2342" providerId="LiveId" clId="{0E5150A9-B98E-43F4-889B-73436A7431D0}" dt="2020-07-01T23:09:54.255" v="1504" actId="478"/>
          <ac:spMkLst>
            <pc:docMk/>
            <pc:sldMk cId="2091522403" sldId="862"/>
            <ac:spMk id="62" creationId="{A57E060A-E43B-4712-B7FD-3291DCCC42B1}"/>
          </ac:spMkLst>
        </pc:spChg>
        <pc:spChg chg="add del mod">
          <ac:chgData name="Tutu Ajayi" userId="3eef204ff06f2342" providerId="LiveId" clId="{0E5150A9-B98E-43F4-889B-73436A7431D0}" dt="2020-07-01T23:09:54.255" v="1504" actId="478"/>
          <ac:spMkLst>
            <pc:docMk/>
            <pc:sldMk cId="2091522403" sldId="862"/>
            <ac:spMk id="63" creationId="{BD2CD98F-5BAA-491C-B1AD-4C8DA0BD28E3}"/>
          </ac:spMkLst>
        </pc:spChg>
        <pc:spChg chg="add del mod">
          <ac:chgData name="Tutu Ajayi" userId="3eef204ff06f2342" providerId="LiveId" clId="{0E5150A9-B98E-43F4-889B-73436A7431D0}" dt="2020-07-01T23:09:54.255" v="1504" actId="478"/>
          <ac:spMkLst>
            <pc:docMk/>
            <pc:sldMk cId="2091522403" sldId="862"/>
            <ac:spMk id="64" creationId="{3E3D9F12-F9F6-486D-800E-9657D6D6347F}"/>
          </ac:spMkLst>
        </pc:spChg>
        <pc:spChg chg="add del mod">
          <ac:chgData name="Tutu Ajayi" userId="3eef204ff06f2342" providerId="LiveId" clId="{0E5150A9-B98E-43F4-889B-73436A7431D0}" dt="2020-07-01T23:09:54.255" v="1504" actId="478"/>
          <ac:spMkLst>
            <pc:docMk/>
            <pc:sldMk cId="2091522403" sldId="862"/>
            <ac:spMk id="65" creationId="{98858726-C650-4588-B727-46FB10420A88}"/>
          </ac:spMkLst>
        </pc:spChg>
        <pc:spChg chg="add del mod">
          <ac:chgData name="Tutu Ajayi" userId="3eef204ff06f2342" providerId="LiveId" clId="{0E5150A9-B98E-43F4-889B-73436A7431D0}" dt="2020-07-01T23:09:54.255" v="1504" actId="478"/>
          <ac:spMkLst>
            <pc:docMk/>
            <pc:sldMk cId="2091522403" sldId="862"/>
            <ac:spMk id="66" creationId="{D29F9A89-2CDA-48F8-816E-B47153D5AA83}"/>
          </ac:spMkLst>
        </pc:spChg>
        <pc:spChg chg="add del mod">
          <ac:chgData name="Tutu Ajayi" userId="3eef204ff06f2342" providerId="LiveId" clId="{0E5150A9-B98E-43F4-889B-73436A7431D0}" dt="2020-07-01T23:09:54.255" v="1504" actId="478"/>
          <ac:spMkLst>
            <pc:docMk/>
            <pc:sldMk cId="2091522403" sldId="862"/>
            <ac:spMk id="72" creationId="{23CA8185-0974-4BAA-8FD2-AE93B506D016}"/>
          </ac:spMkLst>
        </pc:spChg>
        <pc:spChg chg="add del mod">
          <ac:chgData name="Tutu Ajayi" userId="3eef204ff06f2342" providerId="LiveId" clId="{0E5150A9-B98E-43F4-889B-73436A7431D0}" dt="2020-07-01T23:09:54.255" v="1504" actId="478"/>
          <ac:spMkLst>
            <pc:docMk/>
            <pc:sldMk cId="2091522403" sldId="862"/>
            <ac:spMk id="77" creationId="{67E0EB95-2E9F-431E-AD61-A3AAAD2EA8CE}"/>
          </ac:spMkLst>
        </pc:spChg>
        <pc:spChg chg="add del mod">
          <ac:chgData name="Tutu Ajayi" userId="3eef204ff06f2342" providerId="LiveId" clId="{0E5150A9-B98E-43F4-889B-73436A7431D0}" dt="2020-07-01T23:09:54.255" v="1504" actId="478"/>
          <ac:spMkLst>
            <pc:docMk/>
            <pc:sldMk cId="2091522403" sldId="862"/>
            <ac:spMk id="80" creationId="{01D41D85-677D-4972-9519-DF5AE60E376B}"/>
          </ac:spMkLst>
        </pc:spChg>
        <pc:spChg chg="add del mod">
          <ac:chgData name="Tutu Ajayi" userId="3eef204ff06f2342" providerId="LiveId" clId="{0E5150A9-B98E-43F4-889B-73436A7431D0}" dt="2020-07-01T23:09:54.255" v="1504" actId="478"/>
          <ac:spMkLst>
            <pc:docMk/>
            <pc:sldMk cId="2091522403" sldId="862"/>
            <ac:spMk id="81" creationId="{89616211-5651-41B2-9872-793ACCE82BD0}"/>
          </ac:spMkLst>
        </pc:spChg>
        <pc:spChg chg="add del mod">
          <ac:chgData name="Tutu Ajayi" userId="3eef204ff06f2342" providerId="LiveId" clId="{0E5150A9-B98E-43F4-889B-73436A7431D0}" dt="2020-07-01T23:09:54.255" v="1504" actId="478"/>
          <ac:spMkLst>
            <pc:docMk/>
            <pc:sldMk cId="2091522403" sldId="862"/>
            <ac:spMk id="82" creationId="{BB57523F-6EC5-4375-8A74-45A8B1B03D3A}"/>
          </ac:spMkLst>
        </pc:spChg>
        <pc:spChg chg="add del mod">
          <ac:chgData name="Tutu Ajayi" userId="3eef204ff06f2342" providerId="LiveId" clId="{0E5150A9-B98E-43F4-889B-73436A7431D0}" dt="2020-07-01T23:09:54.255" v="1504" actId="478"/>
          <ac:spMkLst>
            <pc:docMk/>
            <pc:sldMk cId="2091522403" sldId="862"/>
            <ac:spMk id="83" creationId="{953CC823-482E-4B39-B9D4-B0EF23C8AADF}"/>
          </ac:spMkLst>
        </pc:spChg>
        <pc:spChg chg="add del mod">
          <ac:chgData name="Tutu Ajayi" userId="3eef204ff06f2342" providerId="LiveId" clId="{0E5150A9-B98E-43F4-889B-73436A7431D0}" dt="2020-07-01T23:09:54.255" v="1504" actId="478"/>
          <ac:spMkLst>
            <pc:docMk/>
            <pc:sldMk cId="2091522403" sldId="862"/>
            <ac:spMk id="84" creationId="{6FE8494D-35C9-4303-B1C8-2C7FAB20B8C9}"/>
          </ac:spMkLst>
        </pc:spChg>
        <pc:spChg chg="add del mod">
          <ac:chgData name="Tutu Ajayi" userId="3eef204ff06f2342" providerId="LiveId" clId="{0E5150A9-B98E-43F4-889B-73436A7431D0}" dt="2020-07-01T23:09:54.255" v="1504" actId="478"/>
          <ac:spMkLst>
            <pc:docMk/>
            <pc:sldMk cId="2091522403" sldId="862"/>
            <ac:spMk id="85" creationId="{455E9571-5B25-476C-B229-84D9C7AF497B}"/>
          </ac:spMkLst>
        </pc:spChg>
        <pc:spChg chg="add del mod">
          <ac:chgData name="Tutu Ajayi" userId="3eef204ff06f2342" providerId="LiveId" clId="{0E5150A9-B98E-43F4-889B-73436A7431D0}" dt="2020-07-01T23:09:54.255" v="1504" actId="478"/>
          <ac:spMkLst>
            <pc:docMk/>
            <pc:sldMk cId="2091522403" sldId="862"/>
            <ac:spMk id="86" creationId="{6EC4AB5E-F380-4958-A2C5-58F120B668D5}"/>
          </ac:spMkLst>
        </pc:spChg>
        <pc:spChg chg="add del mod">
          <ac:chgData name="Tutu Ajayi" userId="3eef204ff06f2342" providerId="LiveId" clId="{0E5150A9-B98E-43F4-889B-73436A7431D0}" dt="2020-07-01T23:09:54.255" v="1504" actId="478"/>
          <ac:spMkLst>
            <pc:docMk/>
            <pc:sldMk cId="2091522403" sldId="862"/>
            <ac:spMk id="87" creationId="{F4A5B538-04AA-4035-B769-77CF096DF7DD}"/>
          </ac:spMkLst>
        </pc:spChg>
        <pc:spChg chg="add del mod">
          <ac:chgData name="Tutu Ajayi" userId="3eef204ff06f2342" providerId="LiveId" clId="{0E5150A9-B98E-43F4-889B-73436A7431D0}" dt="2020-07-01T23:09:54.255" v="1504" actId="478"/>
          <ac:spMkLst>
            <pc:docMk/>
            <pc:sldMk cId="2091522403" sldId="862"/>
            <ac:spMk id="88" creationId="{068B89E0-50AD-4ACA-8748-B32BC601ADA7}"/>
          </ac:spMkLst>
        </pc:spChg>
        <pc:spChg chg="add del mod">
          <ac:chgData name="Tutu Ajayi" userId="3eef204ff06f2342" providerId="LiveId" clId="{0E5150A9-B98E-43F4-889B-73436A7431D0}" dt="2020-07-01T23:09:54.255" v="1504" actId="478"/>
          <ac:spMkLst>
            <pc:docMk/>
            <pc:sldMk cId="2091522403" sldId="862"/>
            <ac:spMk id="89" creationId="{DDAA0D42-0FFE-4CE0-B55E-C6E8D719ABDD}"/>
          </ac:spMkLst>
        </pc:spChg>
        <pc:spChg chg="add del mod">
          <ac:chgData name="Tutu Ajayi" userId="3eef204ff06f2342" providerId="LiveId" clId="{0E5150A9-B98E-43F4-889B-73436A7431D0}" dt="2020-07-01T23:09:54.255" v="1504" actId="478"/>
          <ac:spMkLst>
            <pc:docMk/>
            <pc:sldMk cId="2091522403" sldId="862"/>
            <ac:spMk id="90" creationId="{C2D79C14-B0FC-4962-A1DA-8015251E0F87}"/>
          </ac:spMkLst>
        </pc:spChg>
        <pc:spChg chg="add del mod">
          <ac:chgData name="Tutu Ajayi" userId="3eef204ff06f2342" providerId="LiveId" clId="{0E5150A9-B98E-43F4-889B-73436A7431D0}" dt="2020-07-01T23:09:54.255" v="1504" actId="478"/>
          <ac:spMkLst>
            <pc:docMk/>
            <pc:sldMk cId="2091522403" sldId="862"/>
            <ac:spMk id="92" creationId="{63C2E7DA-672E-4E7E-916B-5EA4542E12A9}"/>
          </ac:spMkLst>
        </pc:spChg>
        <pc:spChg chg="mod">
          <ac:chgData name="Tutu Ajayi" userId="3eef204ff06f2342" providerId="LiveId" clId="{0E5150A9-B98E-43F4-889B-73436A7431D0}" dt="2020-07-01T21:42:26.559" v="421"/>
          <ac:spMkLst>
            <pc:docMk/>
            <pc:sldMk cId="2091522403" sldId="862"/>
            <ac:spMk id="97" creationId="{6E47D4B4-0942-4F4A-AFF4-C73CC348B77D}"/>
          </ac:spMkLst>
        </pc:spChg>
        <pc:spChg chg="mod">
          <ac:chgData name="Tutu Ajayi" userId="3eef204ff06f2342" providerId="LiveId" clId="{0E5150A9-B98E-43F4-889B-73436A7431D0}" dt="2020-07-01T21:42:26.559" v="421"/>
          <ac:spMkLst>
            <pc:docMk/>
            <pc:sldMk cId="2091522403" sldId="862"/>
            <ac:spMk id="98" creationId="{59749D60-9D3E-4CE2-A66E-8D6A15E61D5C}"/>
          </ac:spMkLst>
        </pc:spChg>
        <pc:spChg chg="mod">
          <ac:chgData name="Tutu Ajayi" userId="3eef204ff06f2342" providerId="LiveId" clId="{0E5150A9-B98E-43F4-889B-73436A7431D0}" dt="2020-07-01T21:42:26.559" v="421"/>
          <ac:spMkLst>
            <pc:docMk/>
            <pc:sldMk cId="2091522403" sldId="862"/>
            <ac:spMk id="99" creationId="{5507701F-884E-40DA-83B6-56EFA0688A52}"/>
          </ac:spMkLst>
        </pc:spChg>
        <pc:spChg chg="mod">
          <ac:chgData name="Tutu Ajayi" userId="3eef204ff06f2342" providerId="LiveId" clId="{0E5150A9-B98E-43F4-889B-73436A7431D0}" dt="2020-07-01T21:42:26.559" v="421"/>
          <ac:spMkLst>
            <pc:docMk/>
            <pc:sldMk cId="2091522403" sldId="862"/>
            <ac:spMk id="101" creationId="{AADA042F-07AF-41DC-8E3D-6D66011CB798}"/>
          </ac:spMkLst>
        </pc:spChg>
        <pc:spChg chg="add del mod">
          <ac:chgData name="Tutu Ajayi" userId="3eef204ff06f2342" providerId="LiveId" clId="{0E5150A9-B98E-43F4-889B-73436A7431D0}" dt="2020-07-01T23:09:54.255" v="1504" actId="478"/>
          <ac:spMkLst>
            <pc:docMk/>
            <pc:sldMk cId="2091522403" sldId="862"/>
            <ac:spMk id="103" creationId="{0651C88A-6823-4A73-9A5C-60E58280C8C6}"/>
          </ac:spMkLst>
        </pc:spChg>
        <pc:spChg chg="add del mod">
          <ac:chgData name="Tutu Ajayi" userId="3eef204ff06f2342" providerId="LiveId" clId="{0E5150A9-B98E-43F4-889B-73436A7431D0}" dt="2020-07-01T23:09:54.255" v="1504" actId="478"/>
          <ac:spMkLst>
            <pc:docMk/>
            <pc:sldMk cId="2091522403" sldId="862"/>
            <ac:spMk id="104" creationId="{08C406C6-8658-4AAC-B538-FCB461474790}"/>
          </ac:spMkLst>
        </pc:spChg>
        <pc:spChg chg="add del mod">
          <ac:chgData name="Tutu Ajayi" userId="3eef204ff06f2342" providerId="LiveId" clId="{0E5150A9-B98E-43F4-889B-73436A7431D0}" dt="2020-07-01T23:09:54.255" v="1504" actId="478"/>
          <ac:spMkLst>
            <pc:docMk/>
            <pc:sldMk cId="2091522403" sldId="862"/>
            <ac:spMk id="105" creationId="{61D323A9-333C-4758-BD2D-8CDD4E02E253}"/>
          </ac:spMkLst>
        </pc:spChg>
        <pc:spChg chg="add del mod">
          <ac:chgData name="Tutu Ajayi" userId="3eef204ff06f2342" providerId="LiveId" clId="{0E5150A9-B98E-43F4-889B-73436A7431D0}" dt="2020-07-01T23:09:54.255" v="1504" actId="478"/>
          <ac:spMkLst>
            <pc:docMk/>
            <pc:sldMk cId="2091522403" sldId="862"/>
            <ac:spMk id="110" creationId="{24C2864C-4E4F-4B37-8952-9DC642E4FA35}"/>
          </ac:spMkLst>
        </pc:spChg>
        <pc:spChg chg="add del mod">
          <ac:chgData name="Tutu Ajayi" userId="3eef204ff06f2342" providerId="LiveId" clId="{0E5150A9-B98E-43F4-889B-73436A7431D0}" dt="2020-07-01T23:09:54.255" v="1504" actId="478"/>
          <ac:spMkLst>
            <pc:docMk/>
            <pc:sldMk cId="2091522403" sldId="862"/>
            <ac:spMk id="111" creationId="{33AE7862-13D0-451D-99FC-312B7BAA6FC2}"/>
          </ac:spMkLst>
        </pc:spChg>
        <pc:spChg chg="add del mod">
          <ac:chgData name="Tutu Ajayi" userId="3eef204ff06f2342" providerId="LiveId" clId="{0E5150A9-B98E-43F4-889B-73436A7431D0}" dt="2020-07-01T23:07:11.740" v="1365" actId="478"/>
          <ac:spMkLst>
            <pc:docMk/>
            <pc:sldMk cId="2091522403" sldId="862"/>
            <ac:spMk id="113" creationId="{57BCDEC9-2C8D-4706-ACE4-26279D87786E}"/>
          </ac:spMkLst>
        </pc:spChg>
        <pc:spChg chg="add mod">
          <ac:chgData name="Tutu Ajayi" userId="3eef204ff06f2342" providerId="LiveId" clId="{0E5150A9-B98E-43F4-889B-73436A7431D0}" dt="2020-07-02T01:41:08.090" v="4512" actId="403"/>
          <ac:spMkLst>
            <pc:docMk/>
            <pc:sldMk cId="2091522403" sldId="862"/>
            <ac:spMk id="114" creationId="{498DFCDA-8F8D-4B0D-A6C0-C96AE4951660}"/>
          </ac:spMkLst>
        </pc:spChg>
        <pc:spChg chg="add del mod">
          <ac:chgData name="Tutu Ajayi" userId="3eef204ff06f2342" providerId="LiveId" clId="{0E5150A9-B98E-43F4-889B-73436A7431D0}" dt="2020-07-01T23:10:12.007" v="1505"/>
          <ac:spMkLst>
            <pc:docMk/>
            <pc:sldMk cId="2091522403" sldId="862"/>
            <ac:spMk id="115" creationId="{F85A3F9C-6854-4335-8028-6B8C437BE985}"/>
          </ac:spMkLst>
        </pc:spChg>
        <pc:spChg chg="add del mod">
          <ac:chgData name="Tutu Ajayi" userId="3eef204ff06f2342" providerId="LiveId" clId="{0E5150A9-B98E-43F4-889B-73436A7431D0}" dt="2020-07-02T01:40:23.711" v="4501"/>
          <ac:spMkLst>
            <pc:docMk/>
            <pc:sldMk cId="2091522403" sldId="862"/>
            <ac:spMk id="118" creationId="{67DB775B-98C4-4E98-B487-BC6D806B473B}"/>
          </ac:spMkLst>
        </pc:spChg>
        <pc:grpChg chg="add del mod">
          <ac:chgData name="Tutu Ajayi" userId="3eef204ff06f2342" providerId="LiveId" clId="{0E5150A9-B98E-43F4-889B-73436A7431D0}" dt="2020-07-01T21:42:19.422" v="420"/>
          <ac:grpSpMkLst>
            <pc:docMk/>
            <pc:sldMk cId="2091522403" sldId="862"/>
            <ac:grpSpMk id="45" creationId="{1FC5D53A-D511-4AB0-8F5F-E49E34D569B3}"/>
          </ac:grpSpMkLst>
        </pc:grpChg>
        <pc:grpChg chg="add del mod">
          <ac:chgData name="Tutu Ajayi" userId="3eef204ff06f2342" providerId="LiveId" clId="{0E5150A9-B98E-43F4-889B-73436A7431D0}" dt="2020-07-01T23:09:54.255" v="1504" actId="478"/>
          <ac:grpSpMkLst>
            <pc:docMk/>
            <pc:sldMk cId="2091522403" sldId="862"/>
            <ac:grpSpMk id="96" creationId="{0C82233B-9325-48AC-8EB6-527361B3D557}"/>
          </ac:grpSpMkLst>
        </pc:grpChg>
        <pc:graphicFrameChg chg="add del mod">
          <ac:chgData name="Tutu Ajayi" userId="3eef204ff06f2342" providerId="LiveId" clId="{0E5150A9-B98E-43F4-889B-73436A7431D0}" dt="2020-07-01T21:14:44.587" v="83" actId="478"/>
          <ac:graphicFrameMkLst>
            <pc:docMk/>
            <pc:sldMk cId="2091522403" sldId="862"/>
            <ac:graphicFrameMk id="4" creationId="{D58F97E7-4D4C-4919-8BE1-2AE4736DEA50}"/>
          </ac:graphicFrameMkLst>
        </pc:graphicFrameChg>
        <pc:picChg chg="add del mod">
          <ac:chgData name="Tutu Ajayi" userId="3eef204ff06f2342" providerId="LiveId" clId="{0E5150A9-B98E-43F4-889B-73436A7431D0}" dt="2020-07-01T21:15:21.608" v="92" actId="21"/>
          <ac:picMkLst>
            <pc:docMk/>
            <pc:sldMk cId="2091522403" sldId="862"/>
            <ac:picMk id="5" creationId="{940C291A-90FE-4C6A-BB31-B5AEAA6732CE}"/>
          </ac:picMkLst>
        </pc:picChg>
        <pc:picChg chg="add del mod">
          <ac:chgData name="Tutu Ajayi" userId="3eef204ff06f2342" providerId="LiveId" clId="{0E5150A9-B98E-43F4-889B-73436A7431D0}" dt="2020-07-01T21:42:09.520" v="414" actId="478"/>
          <ac:picMkLst>
            <pc:docMk/>
            <pc:sldMk cId="2091522403" sldId="862"/>
            <ac:picMk id="7" creationId="{9EA3DFF0-22DF-49A3-BD8F-00B7A7EF704F}"/>
          </ac:picMkLst>
        </pc:picChg>
        <pc:picChg chg="add del mod">
          <ac:chgData name="Tutu Ajayi" userId="3eef204ff06f2342" providerId="LiveId" clId="{0E5150A9-B98E-43F4-889B-73436A7431D0}" dt="2020-07-02T01:40:19.484" v="4500" actId="478"/>
          <ac:picMkLst>
            <pc:docMk/>
            <pc:sldMk cId="2091522403" sldId="862"/>
            <ac:picMk id="116" creationId="{B51AB3FE-9CD9-42B1-B223-E2CB84C29454}"/>
          </ac:picMkLst>
        </pc:picChg>
        <pc:picChg chg="add mod">
          <ac:chgData name="Tutu Ajayi" userId="3eef204ff06f2342" providerId="LiveId" clId="{0E5150A9-B98E-43F4-889B-73436A7431D0}" dt="2020-07-02T01:41:18.946" v="4515" actId="1076"/>
          <ac:picMkLst>
            <pc:docMk/>
            <pc:sldMk cId="2091522403" sldId="862"/>
            <ac:picMk id="119" creationId="{CF6079B1-171E-4F58-B556-658220017850}"/>
          </ac:picMkLst>
        </pc:picChg>
        <pc:cxnChg chg="add del mod">
          <ac:chgData name="Tutu Ajayi" userId="3eef204ff06f2342" providerId="LiveId" clId="{0E5150A9-B98E-43F4-889B-73436A7431D0}" dt="2020-07-01T21:42:19.422" v="420"/>
          <ac:cxnSpMkLst>
            <pc:docMk/>
            <pc:sldMk cId="2091522403" sldId="862"/>
            <ac:cxnSpMk id="16" creationId="{21DBC097-D462-4B58-9E8E-2F00D609DD27}"/>
          </ac:cxnSpMkLst>
        </pc:cxnChg>
        <pc:cxnChg chg="add del mod">
          <ac:chgData name="Tutu Ajayi" userId="3eef204ff06f2342" providerId="LiveId" clId="{0E5150A9-B98E-43F4-889B-73436A7431D0}" dt="2020-07-01T21:42:19.422" v="420"/>
          <ac:cxnSpMkLst>
            <pc:docMk/>
            <pc:sldMk cId="2091522403" sldId="862"/>
            <ac:cxnSpMk id="17" creationId="{7B110512-F259-4273-94A7-C2225CCBCF2E}"/>
          </ac:cxnSpMkLst>
        </pc:cxnChg>
        <pc:cxnChg chg="add del mod">
          <ac:chgData name="Tutu Ajayi" userId="3eef204ff06f2342" providerId="LiveId" clId="{0E5150A9-B98E-43F4-889B-73436A7431D0}" dt="2020-07-01T21:42:19.422" v="420"/>
          <ac:cxnSpMkLst>
            <pc:docMk/>
            <pc:sldMk cId="2091522403" sldId="862"/>
            <ac:cxnSpMk id="18" creationId="{386862F2-2644-4892-AC64-7FD26DCD7540}"/>
          </ac:cxnSpMkLst>
        </pc:cxnChg>
        <pc:cxnChg chg="add del mod">
          <ac:chgData name="Tutu Ajayi" userId="3eef204ff06f2342" providerId="LiveId" clId="{0E5150A9-B98E-43F4-889B-73436A7431D0}" dt="2020-07-01T21:42:19.422" v="420"/>
          <ac:cxnSpMkLst>
            <pc:docMk/>
            <pc:sldMk cId="2091522403" sldId="862"/>
            <ac:cxnSpMk id="19" creationId="{80463AE1-6C14-4B04-B43E-9363D06405F4}"/>
          </ac:cxnSpMkLst>
        </pc:cxnChg>
        <pc:cxnChg chg="add del mod">
          <ac:chgData name="Tutu Ajayi" userId="3eef204ff06f2342" providerId="LiveId" clId="{0E5150A9-B98E-43F4-889B-73436A7431D0}" dt="2020-07-01T21:42:19.422" v="420"/>
          <ac:cxnSpMkLst>
            <pc:docMk/>
            <pc:sldMk cId="2091522403" sldId="862"/>
            <ac:cxnSpMk id="20" creationId="{90D4978C-278E-4714-839E-46AE0380B409}"/>
          </ac:cxnSpMkLst>
        </pc:cxnChg>
        <pc:cxnChg chg="add del mod">
          <ac:chgData name="Tutu Ajayi" userId="3eef204ff06f2342" providerId="LiveId" clId="{0E5150A9-B98E-43F4-889B-73436A7431D0}" dt="2020-07-01T21:42:19.422" v="420"/>
          <ac:cxnSpMkLst>
            <pc:docMk/>
            <pc:sldMk cId="2091522403" sldId="862"/>
            <ac:cxnSpMk id="22" creationId="{80CA8D8F-5C7F-4B65-96B6-184C651A697D}"/>
          </ac:cxnSpMkLst>
        </pc:cxnChg>
        <pc:cxnChg chg="add del mod">
          <ac:chgData name="Tutu Ajayi" userId="3eef204ff06f2342" providerId="LiveId" clId="{0E5150A9-B98E-43F4-889B-73436A7431D0}" dt="2020-07-01T21:42:19.422" v="420"/>
          <ac:cxnSpMkLst>
            <pc:docMk/>
            <pc:sldMk cId="2091522403" sldId="862"/>
            <ac:cxnSpMk id="23" creationId="{F949023F-6C46-401F-ABA4-68AFA7C4DE0D}"/>
          </ac:cxnSpMkLst>
        </pc:cxnChg>
        <pc:cxnChg chg="add del mod">
          <ac:chgData name="Tutu Ajayi" userId="3eef204ff06f2342" providerId="LiveId" clId="{0E5150A9-B98E-43F4-889B-73436A7431D0}" dt="2020-07-01T21:42:19.422" v="420"/>
          <ac:cxnSpMkLst>
            <pc:docMk/>
            <pc:sldMk cId="2091522403" sldId="862"/>
            <ac:cxnSpMk id="24" creationId="{A317F3BF-75EF-4073-8057-A3ED4562F0FC}"/>
          </ac:cxnSpMkLst>
        </pc:cxnChg>
        <pc:cxnChg chg="add del mod">
          <ac:chgData name="Tutu Ajayi" userId="3eef204ff06f2342" providerId="LiveId" clId="{0E5150A9-B98E-43F4-889B-73436A7431D0}" dt="2020-07-01T21:42:19.422" v="420"/>
          <ac:cxnSpMkLst>
            <pc:docMk/>
            <pc:sldMk cId="2091522403" sldId="862"/>
            <ac:cxnSpMk id="25" creationId="{4C45E72E-F4B7-4EC6-B259-DAEE0EC32969}"/>
          </ac:cxnSpMkLst>
        </pc:cxnChg>
        <pc:cxnChg chg="add del mod">
          <ac:chgData name="Tutu Ajayi" userId="3eef204ff06f2342" providerId="LiveId" clId="{0E5150A9-B98E-43F4-889B-73436A7431D0}" dt="2020-07-01T21:42:19.422" v="420"/>
          <ac:cxnSpMkLst>
            <pc:docMk/>
            <pc:sldMk cId="2091522403" sldId="862"/>
            <ac:cxnSpMk id="27" creationId="{DCAF63C9-4074-4CC9-8E73-27868A52231D}"/>
          </ac:cxnSpMkLst>
        </pc:cxnChg>
        <pc:cxnChg chg="add del mod">
          <ac:chgData name="Tutu Ajayi" userId="3eef204ff06f2342" providerId="LiveId" clId="{0E5150A9-B98E-43F4-889B-73436A7431D0}" dt="2020-07-01T21:42:19.422" v="420"/>
          <ac:cxnSpMkLst>
            <pc:docMk/>
            <pc:sldMk cId="2091522403" sldId="862"/>
            <ac:cxnSpMk id="28" creationId="{82FF11B4-E658-4E44-BD82-1431D55CCC03}"/>
          </ac:cxnSpMkLst>
        </pc:cxnChg>
        <pc:cxnChg chg="add del mod">
          <ac:chgData name="Tutu Ajayi" userId="3eef204ff06f2342" providerId="LiveId" clId="{0E5150A9-B98E-43F4-889B-73436A7431D0}" dt="2020-07-01T21:42:19.422" v="420"/>
          <ac:cxnSpMkLst>
            <pc:docMk/>
            <pc:sldMk cId="2091522403" sldId="862"/>
            <ac:cxnSpMk id="40" creationId="{7592E564-63B4-4B46-89B1-96C33DF40796}"/>
          </ac:cxnSpMkLst>
        </pc:cxnChg>
        <pc:cxnChg chg="add del mod">
          <ac:chgData name="Tutu Ajayi" userId="3eef204ff06f2342" providerId="LiveId" clId="{0E5150A9-B98E-43F4-889B-73436A7431D0}" dt="2020-07-01T21:42:19.422" v="420"/>
          <ac:cxnSpMkLst>
            <pc:docMk/>
            <pc:sldMk cId="2091522403" sldId="862"/>
            <ac:cxnSpMk id="42" creationId="{59080EF2-D4C8-4B65-AE04-B86F562BF8FA}"/>
          </ac:cxnSpMkLst>
        </pc:cxnChg>
        <pc:cxnChg chg="add del mod">
          <ac:chgData name="Tutu Ajayi" userId="3eef204ff06f2342" providerId="LiveId" clId="{0E5150A9-B98E-43F4-889B-73436A7431D0}" dt="2020-07-01T21:42:19.422" v="420"/>
          <ac:cxnSpMkLst>
            <pc:docMk/>
            <pc:sldMk cId="2091522403" sldId="862"/>
            <ac:cxnSpMk id="43" creationId="{D7CF41FF-4F2E-48C3-A474-4871DD00BAE5}"/>
          </ac:cxnSpMkLst>
        </pc:cxnChg>
        <pc:cxnChg chg="add del mod">
          <ac:chgData name="Tutu Ajayi" userId="3eef204ff06f2342" providerId="LiveId" clId="{0E5150A9-B98E-43F4-889B-73436A7431D0}" dt="2020-07-01T21:42:19.422" v="420"/>
          <ac:cxnSpMkLst>
            <pc:docMk/>
            <pc:sldMk cId="2091522403" sldId="862"/>
            <ac:cxnSpMk id="44" creationId="{5F0F9192-C177-4F5E-9616-B66BF7A54362}"/>
          </ac:cxnSpMkLst>
        </pc:cxnChg>
        <pc:cxnChg chg="mod">
          <ac:chgData name="Tutu Ajayi" userId="3eef204ff06f2342" providerId="LiveId" clId="{0E5150A9-B98E-43F4-889B-73436A7431D0}" dt="2020-07-01T21:42:10.680" v="415"/>
          <ac:cxnSpMkLst>
            <pc:docMk/>
            <pc:sldMk cId="2091522403" sldId="862"/>
            <ac:cxnSpMk id="49" creationId="{C638895F-1F1F-4A7F-8CF6-40E822346CD5}"/>
          </ac:cxnSpMkLst>
        </pc:cxnChg>
        <pc:cxnChg chg="add del mod">
          <ac:chgData name="Tutu Ajayi" userId="3eef204ff06f2342" providerId="LiveId" clId="{0E5150A9-B98E-43F4-889B-73436A7431D0}" dt="2020-07-01T21:42:19.422" v="420"/>
          <ac:cxnSpMkLst>
            <pc:docMk/>
            <pc:sldMk cId="2091522403" sldId="862"/>
            <ac:cxnSpMk id="51" creationId="{62F28DDA-66E8-4ED8-B900-23795D8856ED}"/>
          </ac:cxnSpMkLst>
        </pc:cxnChg>
        <pc:cxnChg chg="add del mod">
          <ac:chgData name="Tutu Ajayi" userId="3eef204ff06f2342" providerId="LiveId" clId="{0E5150A9-B98E-43F4-889B-73436A7431D0}" dt="2020-07-01T21:42:19.422" v="420"/>
          <ac:cxnSpMkLst>
            <pc:docMk/>
            <pc:sldMk cId="2091522403" sldId="862"/>
            <ac:cxnSpMk id="55" creationId="{1811F1DE-7830-400B-A6AB-B70384AF56C0}"/>
          </ac:cxnSpMkLst>
        </pc:cxnChg>
        <pc:cxnChg chg="add del mod">
          <ac:chgData name="Tutu Ajayi" userId="3eef204ff06f2342" providerId="LiveId" clId="{0E5150A9-B98E-43F4-889B-73436A7431D0}" dt="2020-07-01T21:42:19.422" v="420"/>
          <ac:cxnSpMkLst>
            <pc:docMk/>
            <pc:sldMk cId="2091522403" sldId="862"/>
            <ac:cxnSpMk id="56" creationId="{D2FEE70F-8122-4CC7-9A19-CA2B4CC04D08}"/>
          </ac:cxnSpMkLst>
        </pc:cxnChg>
        <pc:cxnChg chg="add del mod">
          <ac:chgData name="Tutu Ajayi" userId="3eef204ff06f2342" providerId="LiveId" clId="{0E5150A9-B98E-43F4-889B-73436A7431D0}" dt="2020-07-01T21:42:19.422" v="420"/>
          <ac:cxnSpMkLst>
            <pc:docMk/>
            <pc:sldMk cId="2091522403" sldId="862"/>
            <ac:cxnSpMk id="57" creationId="{69B62287-5E7D-4EF4-B04A-45C4F696531B}"/>
          </ac:cxnSpMkLst>
        </pc:cxnChg>
        <pc:cxnChg chg="add del mod">
          <ac:chgData name="Tutu Ajayi" userId="3eef204ff06f2342" providerId="LiveId" clId="{0E5150A9-B98E-43F4-889B-73436A7431D0}" dt="2020-07-01T21:42:19.422" v="420"/>
          <ac:cxnSpMkLst>
            <pc:docMk/>
            <pc:sldMk cId="2091522403" sldId="862"/>
            <ac:cxnSpMk id="58" creationId="{0E2F3ABF-DD62-4020-B1DF-07BFE9667EDA}"/>
          </ac:cxnSpMkLst>
        </pc:cxnChg>
        <pc:cxnChg chg="add del mod">
          <ac:chgData name="Tutu Ajayi" userId="3eef204ff06f2342" providerId="LiveId" clId="{0E5150A9-B98E-43F4-889B-73436A7431D0}" dt="2020-07-01T23:09:54.255" v="1504" actId="478"/>
          <ac:cxnSpMkLst>
            <pc:docMk/>
            <pc:sldMk cId="2091522403" sldId="862"/>
            <ac:cxnSpMk id="67" creationId="{9FCD39B2-E878-4903-8CB1-66F5484D5D1B}"/>
          </ac:cxnSpMkLst>
        </pc:cxnChg>
        <pc:cxnChg chg="add del mod">
          <ac:chgData name="Tutu Ajayi" userId="3eef204ff06f2342" providerId="LiveId" clId="{0E5150A9-B98E-43F4-889B-73436A7431D0}" dt="2020-07-01T23:09:54.255" v="1504" actId="478"/>
          <ac:cxnSpMkLst>
            <pc:docMk/>
            <pc:sldMk cId="2091522403" sldId="862"/>
            <ac:cxnSpMk id="68" creationId="{5EB37AB5-4ADA-468A-BFFD-DA8417FC8527}"/>
          </ac:cxnSpMkLst>
        </pc:cxnChg>
        <pc:cxnChg chg="add del mod">
          <ac:chgData name="Tutu Ajayi" userId="3eef204ff06f2342" providerId="LiveId" clId="{0E5150A9-B98E-43F4-889B-73436A7431D0}" dt="2020-07-01T23:09:54.255" v="1504" actId="478"/>
          <ac:cxnSpMkLst>
            <pc:docMk/>
            <pc:sldMk cId="2091522403" sldId="862"/>
            <ac:cxnSpMk id="69" creationId="{65957B46-22DD-417B-9168-3BFD18A794B8}"/>
          </ac:cxnSpMkLst>
        </pc:cxnChg>
        <pc:cxnChg chg="add del mod">
          <ac:chgData name="Tutu Ajayi" userId="3eef204ff06f2342" providerId="LiveId" clId="{0E5150A9-B98E-43F4-889B-73436A7431D0}" dt="2020-07-01T23:09:54.255" v="1504" actId="478"/>
          <ac:cxnSpMkLst>
            <pc:docMk/>
            <pc:sldMk cId="2091522403" sldId="862"/>
            <ac:cxnSpMk id="70" creationId="{1254B6F6-DDD3-4EC3-99D4-ED3A4667B939}"/>
          </ac:cxnSpMkLst>
        </pc:cxnChg>
        <pc:cxnChg chg="add del mod">
          <ac:chgData name="Tutu Ajayi" userId="3eef204ff06f2342" providerId="LiveId" clId="{0E5150A9-B98E-43F4-889B-73436A7431D0}" dt="2020-07-01T23:09:54.255" v="1504" actId="478"/>
          <ac:cxnSpMkLst>
            <pc:docMk/>
            <pc:sldMk cId="2091522403" sldId="862"/>
            <ac:cxnSpMk id="71" creationId="{B2631716-E4BB-42D8-B560-748ACF614C79}"/>
          </ac:cxnSpMkLst>
        </pc:cxnChg>
        <pc:cxnChg chg="add del mod">
          <ac:chgData name="Tutu Ajayi" userId="3eef204ff06f2342" providerId="LiveId" clId="{0E5150A9-B98E-43F4-889B-73436A7431D0}" dt="2020-07-01T23:09:54.255" v="1504" actId="478"/>
          <ac:cxnSpMkLst>
            <pc:docMk/>
            <pc:sldMk cId="2091522403" sldId="862"/>
            <ac:cxnSpMk id="73" creationId="{3D47B8C5-5ABA-449A-B357-0E228DAA1B73}"/>
          </ac:cxnSpMkLst>
        </pc:cxnChg>
        <pc:cxnChg chg="add del mod">
          <ac:chgData name="Tutu Ajayi" userId="3eef204ff06f2342" providerId="LiveId" clId="{0E5150A9-B98E-43F4-889B-73436A7431D0}" dt="2020-07-01T23:09:54.255" v="1504" actId="478"/>
          <ac:cxnSpMkLst>
            <pc:docMk/>
            <pc:sldMk cId="2091522403" sldId="862"/>
            <ac:cxnSpMk id="74" creationId="{BAD3BCF4-50B2-42EA-B166-38515A87348E}"/>
          </ac:cxnSpMkLst>
        </pc:cxnChg>
        <pc:cxnChg chg="add del mod">
          <ac:chgData name="Tutu Ajayi" userId="3eef204ff06f2342" providerId="LiveId" clId="{0E5150A9-B98E-43F4-889B-73436A7431D0}" dt="2020-07-01T23:09:54.255" v="1504" actId="478"/>
          <ac:cxnSpMkLst>
            <pc:docMk/>
            <pc:sldMk cId="2091522403" sldId="862"/>
            <ac:cxnSpMk id="75" creationId="{6F9527CB-62A5-4E2E-AB8E-D38C684FADE2}"/>
          </ac:cxnSpMkLst>
        </pc:cxnChg>
        <pc:cxnChg chg="add del mod">
          <ac:chgData name="Tutu Ajayi" userId="3eef204ff06f2342" providerId="LiveId" clId="{0E5150A9-B98E-43F4-889B-73436A7431D0}" dt="2020-07-01T23:09:54.255" v="1504" actId="478"/>
          <ac:cxnSpMkLst>
            <pc:docMk/>
            <pc:sldMk cId="2091522403" sldId="862"/>
            <ac:cxnSpMk id="76" creationId="{DC1373A9-98F6-4AF7-8022-C0C08B0BFCA7}"/>
          </ac:cxnSpMkLst>
        </pc:cxnChg>
        <pc:cxnChg chg="add del mod">
          <ac:chgData name="Tutu Ajayi" userId="3eef204ff06f2342" providerId="LiveId" clId="{0E5150A9-B98E-43F4-889B-73436A7431D0}" dt="2020-07-01T23:09:54.255" v="1504" actId="478"/>
          <ac:cxnSpMkLst>
            <pc:docMk/>
            <pc:sldMk cId="2091522403" sldId="862"/>
            <ac:cxnSpMk id="78" creationId="{67CD1EC5-9C5F-4A42-8089-E1F0F4B772D3}"/>
          </ac:cxnSpMkLst>
        </pc:cxnChg>
        <pc:cxnChg chg="add del mod">
          <ac:chgData name="Tutu Ajayi" userId="3eef204ff06f2342" providerId="LiveId" clId="{0E5150A9-B98E-43F4-889B-73436A7431D0}" dt="2020-07-01T23:09:54.255" v="1504" actId="478"/>
          <ac:cxnSpMkLst>
            <pc:docMk/>
            <pc:sldMk cId="2091522403" sldId="862"/>
            <ac:cxnSpMk id="79" creationId="{6ECE4C48-9329-4B6C-9596-CFA8CE891D72}"/>
          </ac:cxnSpMkLst>
        </pc:cxnChg>
        <pc:cxnChg chg="add del mod">
          <ac:chgData name="Tutu Ajayi" userId="3eef204ff06f2342" providerId="LiveId" clId="{0E5150A9-B98E-43F4-889B-73436A7431D0}" dt="2020-07-01T23:09:54.255" v="1504" actId="478"/>
          <ac:cxnSpMkLst>
            <pc:docMk/>
            <pc:sldMk cId="2091522403" sldId="862"/>
            <ac:cxnSpMk id="91" creationId="{7FA4DEE9-D686-4F7B-899E-9D79283B2224}"/>
          </ac:cxnSpMkLst>
        </pc:cxnChg>
        <pc:cxnChg chg="add del mod">
          <ac:chgData name="Tutu Ajayi" userId="3eef204ff06f2342" providerId="LiveId" clId="{0E5150A9-B98E-43F4-889B-73436A7431D0}" dt="2020-07-01T23:09:54.255" v="1504" actId="478"/>
          <ac:cxnSpMkLst>
            <pc:docMk/>
            <pc:sldMk cId="2091522403" sldId="862"/>
            <ac:cxnSpMk id="93" creationId="{3F6BE9DB-CCE5-4D40-9FC6-E56B47CD5B39}"/>
          </ac:cxnSpMkLst>
        </pc:cxnChg>
        <pc:cxnChg chg="add del mod">
          <ac:chgData name="Tutu Ajayi" userId="3eef204ff06f2342" providerId="LiveId" clId="{0E5150A9-B98E-43F4-889B-73436A7431D0}" dt="2020-07-01T23:09:54.255" v="1504" actId="478"/>
          <ac:cxnSpMkLst>
            <pc:docMk/>
            <pc:sldMk cId="2091522403" sldId="862"/>
            <ac:cxnSpMk id="94" creationId="{C7275CC9-0E7A-48A5-9D1F-802CCFD87E99}"/>
          </ac:cxnSpMkLst>
        </pc:cxnChg>
        <pc:cxnChg chg="add del mod">
          <ac:chgData name="Tutu Ajayi" userId="3eef204ff06f2342" providerId="LiveId" clId="{0E5150A9-B98E-43F4-889B-73436A7431D0}" dt="2020-07-01T23:09:54.255" v="1504" actId="478"/>
          <ac:cxnSpMkLst>
            <pc:docMk/>
            <pc:sldMk cId="2091522403" sldId="862"/>
            <ac:cxnSpMk id="95" creationId="{563B625A-9945-4684-94EB-C6E53F539CCA}"/>
          </ac:cxnSpMkLst>
        </pc:cxnChg>
        <pc:cxnChg chg="mod">
          <ac:chgData name="Tutu Ajayi" userId="3eef204ff06f2342" providerId="LiveId" clId="{0E5150A9-B98E-43F4-889B-73436A7431D0}" dt="2020-07-01T23:09:54.255" v="1504" actId="478"/>
          <ac:cxnSpMkLst>
            <pc:docMk/>
            <pc:sldMk cId="2091522403" sldId="862"/>
            <ac:cxnSpMk id="100" creationId="{7982EAD2-EB0A-4F95-8B1E-21C218140F9F}"/>
          </ac:cxnSpMkLst>
        </pc:cxnChg>
        <pc:cxnChg chg="add del mod">
          <ac:chgData name="Tutu Ajayi" userId="3eef204ff06f2342" providerId="LiveId" clId="{0E5150A9-B98E-43F4-889B-73436A7431D0}" dt="2020-07-01T23:09:54.255" v="1504" actId="478"/>
          <ac:cxnSpMkLst>
            <pc:docMk/>
            <pc:sldMk cId="2091522403" sldId="862"/>
            <ac:cxnSpMk id="102" creationId="{32E854E7-C516-421E-9745-EDB1D6F68591}"/>
          </ac:cxnSpMkLst>
        </pc:cxnChg>
        <pc:cxnChg chg="add del mod">
          <ac:chgData name="Tutu Ajayi" userId="3eef204ff06f2342" providerId="LiveId" clId="{0E5150A9-B98E-43F4-889B-73436A7431D0}" dt="2020-07-01T23:09:54.255" v="1504" actId="478"/>
          <ac:cxnSpMkLst>
            <pc:docMk/>
            <pc:sldMk cId="2091522403" sldId="862"/>
            <ac:cxnSpMk id="106" creationId="{0F08F845-CF4B-4F48-8EEC-7555871B1D1A}"/>
          </ac:cxnSpMkLst>
        </pc:cxnChg>
        <pc:cxnChg chg="add del mod">
          <ac:chgData name="Tutu Ajayi" userId="3eef204ff06f2342" providerId="LiveId" clId="{0E5150A9-B98E-43F4-889B-73436A7431D0}" dt="2020-07-01T23:09:54.255" v="1504" actId="478"/>
          <ac:cxnSpMkLst>
            <pc:docMk/>
            <pc:sldMk cId="2091522403" sldId="862"/>
            <ac:cxnSpMk id="107" creationId="{1EF640BD-FE83-4526-BAB0-D5B343BCBFD5}"/>
          </ac:cxnSpMkLst>
        </pc:cxnChg>
        <pc:cxnChg chg="add del mod">
          <ac:chgData name="Tutu Ajayi" userId="3eef204ff06f2342" providerId="LiveId" clId="{0E5150A9-B98E-43F4-889B-73436A7431D0}" dt="2020-07-01T23:09:54.255" v="1504" actId="478"/>
          <ac:cxnSpMkLst>
            <pc:docMk/>
            <pc:sldMk cId="2091522403" sldId="862"/>
            <ac:cxnSpMk id="108" creationId="{1EF717A4-137E-44F6-9027-DBFEFD52B3F6}"/>
          </ac:cxnSpMkLst>
        </pc:cxnChg>
        <pc:cxnChg chg="add del mod">
          <ac:chgData name="Tutu Ajayi" userId="3eef204ff06f2342" providerId="LiveId" clId="{0E5150A9-B98E-43F4-889B-73436A7431D0}" dt="2020-07-01T23:09:54.255" v="1504" actId="478"/>
          <ac:cxnSpMkLst>
            <pc:docMk/>
            <pc:sldMk cId="2091522403" sldId="862"/>
            <ac:cxnSpMk id="109" creationId="{EF3D0F9A-074A-45DE-A7D7-4504CF7BC815}"/>
          </ac:cxnSpMkLst>
        </pc:cxnChg>
      </pc:sldChg>
      <pc:sldChg chg="addSp delSp modSp new mod">
        <pc:chgData name="Tutu Ajayi" userId="3eef204ff06f2342" providerId="LiveId" clId="{0E5150A9-B98E-43F4-889B-73436A7431D0}" dt="2020-07-02T02:44:17.410" v="5691" actId="27636"/>
        <pc:sldMkLst>
          <pc:docMk/>
          <pc:sldMk cId="1825752323" sldId="863"/>
        </pc:sldMkLst>
        <pc:spChg chg="mod">
          <ac:chgData name="Tutu Ajayi" userId="3eef204ff06f2342" providerId="LiveId" clId="{0E5150A9-B98E-43F4-889B-73436A7431D0}" dt="2020-07-01T23:19:30.328" v="1854"/>
          <ac:spMkLst>
            <pc:docMk/>
            <pc:sldMk cId="1825752323" sldId="863"/>
            <ac:spMk id="2" creationId="{C23A8F46-3F1E-4985-A607-D0195E22991D}"/>
          </ac:spMkLst>
        </pc:spChg>
        <pc:spChg chg="del mod">
          <ac:chgData name="Tutu Ajayi" userId="3eef204ff06f2342" providerId="LiveId" clId="{0E5150A9-B98E-43F4-889B-73436A7431D0}" dt="2020-07-01T21:43:32.494" v="440" actId="478"/>
          <ac:spMkLst>
            <pc:docMk/>
            <pc:sldMk cId="1825752323" sldId="863"/>
            <ac:spMk id="3" creationId="{01F3FB9F-8C4A-464D-9CC0-8026C31EDF3F}"/>
          </ac:spMkLst>
        </pc:spChg>
        <pc:spChg chg="add del">
          <ac:chgData name="Tutu Ajayi" userId="3eef204ff06f2342" providerId="LiveId" clId="{0E5150A9-B98E-43F4-889B-73436A7431D0}" dt="2020-07-01T21:41:09.389" v="411" actId="22"/>
          <ac:spMkLst>
            <pc:docMk/>
            <pc:sldMk cId="1825752323" sldId="863"/>
            <ac:spMk id="5" creationId="{90D65F8B-088C-4F32-A6D0-37A751BBB5BD}"/>
          </ac:spMkLst>
        </pc:spChg>
        <pc:spChg chg="add mod">
          <ac:chgData name="Tutu Ajayi" userId="3eef204ff06f2342" providerId="LiveId" clId="{0E5150A9-B98E-43F4-889B-73436A7431D0}" dt="2020-07-01T21:42:59.831" v="426" actId="164"/>
          <ac:spMkLst>
            <pc:docMk/>
            <pc:sldMk cId="1825752323" sldId="863"/>
            <ac:spMk id="6" creationId="{545490FF-5A8C-4811-92C7-904C63DABC15}"/>
          </ac:spMkLst>
        </pc:spChg>
        <pc:spChg chg="add mod">
          <ac:chgData name="Tutu Ajayi" userId="3eef204ff06f2342" providerId="LiveId" clId="{0E5150A9-B98E-43F4-889B-73436A7431D0}" dt="2020-07-01T21:42:59.831" v="426" actId="164"/>
          <ac:spMkLst>
            <pc:docMk/>
            <pc:sldMk cId="1825752323" sldId="863"/>
            <ac:spMk id="7" creationId="{2617A22C-F90C-4863-AAE5-0ABC658D0D84}"/>
          </ac:spMkLst>
        </pc:spChg>
        <pc:spChg chg="add mod">
          <ac:chgData name="Tutu Ajayi" userId="3eef204ff06f2342" providerId="LiveId" clId="{0E5150A9-B98E-43F4-889B-73436A7431D0}" dt="2020-07-01T21:42:59.831" v="426" actId="164"/>
          <ac:spMkLst>
            <pc:docMk/>
            <pc:sldMk cId="1825752323" sldId="863"/>
            <ac:spMk id="11" creationId="{CE7BBB13-6D1B-4F1C-AF37-A479CEA86708}"/>
          </ac:spMkLst>
        </pc:spChg>
        <pc:spChg chg="add mod">
          <ac:chgData name="Tutu Ajayi" userId="3eef204ff06f2342" providerId="LiveId" clId="{0E5150A9-B98E-43F4-889B-73436A7431D0}" dt="2020-07-01T21:42:59.831" v="426" actId="164"/>
          <ac:spMkLst>
            <pc:docMk/>
            <pc:sldMk cId="1825752323" sldId="863"/>
            <ac:spMk id="13" creationId="{1C360797-CD2A-48FE-952B-81C2BCC91B58}"/>
          </ac:spMkLst>
        </pc:spChg>
        <pc:spChg chg="add mod">
          <ac:chgData name="Tutu Ajayi" userId="3eef204ff06f2342" providerId="LiveId" clId="{0E5150A9-B98E-43F4-889B-73436A7431D0}" dt="2020-07-01T21:42:59.831" v="426" actId="164"/>
          <ac:spMkLst>
            <pc:docMk/>
            <pc:sldMk cId="1825752323" sldId="863"/>
            <ac:spMk id="14" creationId="{238B9DBB-4363-4FAD-9E59-65487EFB823A}"/>
          </ac:spMkLst>
        </pc:spChg>
        <pc:spChg chg="add mod">
          <ac:chgData name="Tutu Ajayi" userId="3eef204ff06f2342" providerId="LiveId" clId="{0E5150A9-B98E-43F4-889B-73436A7431D0}" dt="2020-07-01T21:42:59.831" v="426" actId="164"/>
          <ac:spMkLst>
            <pc:docMk/>
            <pc:sldMk cId="1825752323" sldId="863"/>
            <ac:spMk id="15" creationId="{0C82B92C-E966-4610-8126-FD51F94636F9}"/>
          </ac:spMkLst>
        </pc:spChg>
        <pc:spChg chg="add mod">
          <ac:chgData name="Tutu Ajayi" userId="3eef204ff06f2342" providerId="LiveId" clId="{0E5150A9-B98E-43F4-889B-73436A7431D0}" dt="2020-07-01T21:42:59.831" v="426" actId="164"/>
          <ac:spMkLst>
            <pc:docMk/>
            <pc:sldMk cId="1825752323" sldId="863"/>
            <ac:spMk id="17" creationId="{2140E760-F1BC-4052-9EF0-71426349ADAD}"/>
          </ac:spMkLst>
        </pc:spChg>
        <pc:spChg chg="add mod">
          <ac:chgData name="Tutu Ajayi" userId="3eef204ff06f2342" providerId="LiveId" clId="{0E5150A9-B98E-43F4-889B-73436A7431D0}" dt="2020-07-01T21:42:59.831" v="426" actId="164"/>
          <ac:spMkLst>
            <pc:docMk/>
            <pc:sldMk cId="1825752323" sldId="863"/>
            <ac:spMk id="18" creationId="{D6B749DB-E16C-46D0-83C8-4D3604B91BE2}"/>
          </ac:spMkLst>
        </pc:spChg>
        <pc:spChg chg="add mod">
          <ac:chgData name="Tutu Ajayi" userId="3eef204ff06f2342" providerId="LiveId" clId="{0E5150A9-B98E-43F4-889B-73436A7431D0}" dt="2020-07-01T21:42:59.831" v="426" actId="164"/>
          <ac:spMkLst>
            <pc:docMk/>
            <pc:sldMk cId="1825752323" sldId="863"/>
            <ac:spMk id="20" creationId="{5E17760A-ACBE-462D-9ED6-3F18EEDAD891}"/>
          </ac:spMkLst>
        </pc:spChg>
        <pc:spChg chg="add del mod">
          <ac:chgData name="Tutu Ajayi" userId="3eef204ff06f2342" providerId="LiveId" clId="{0E5150A9-B98E-43F4-889B-73436A7431D0}" dt="2020-07-01T21:43:13.406" v="430"/>
          <ac:spMkLst>
            <pc:docMk/>
            <pc:sldMk cId="1825752323" sldId="863"/>
            <ac:spMk id="28" creationId="{42FEC6B7-E791-411E-87BB-5EF3ACD62912}"/>
          </ac:spMkLst>
        </pc:spChg>
        <pc:spChg chg="add del mod">
          <ac:chgData name="Tutu Ajayi" userId="3eef204ff06f2342" providerId="LiveId" clId="{0E5150A9-B98E-43F4-889B-73436A7431D0}" dt="2020-07-01T21:43:13.406" v="430"/>
          <ac:spMkLst>
            <pc:docMk/>
            <pc:sldMk cId="1825752323" sldId="863"/>
            <ac:spMk id="35" creationId="{BC4787F7-813E-4E18-B3D1-73DD62874CE9}"/>
          </ac:spMkLst>
        </pc:spChg>
        <pc:spChg chg="add del mod">
          <ac:chgData name="Tutu Ajayi" userId="3eef204ff06f2342" providerId="LiveId" clId="{0E5150A9-B98E-43F4-889B-73436A7431D0}" dt="2020-07-01T21:43:13.406" v="430"/>
          <ac:spMkLst>
            <pc:docMk/>
            <pc:sldMk cId="1825752323" sldId="863"/>
            <ac:spMk id="36" creationId="{30851FE6-775D-4514-B303-1729FA790DDB}"/>
          </ac:spMkLst>
        </pc:spChg>
        <pc:spChg chg="add del mod">
          <ac:chgData name="Tutu Ajayi" userId="3eef204ff06f2342" providerId="LiveId" clId="{0E5150A9-B98E-43F4-889B-73436A7431D0}" dt="2020-07-01T21:43:13.406" v="430"/>
          <ac:spMkLst>
            <pc:docMk/>
            <pc:sldMk cId="1825752323" sldId="863"/>
            <ac:spMk id="37" creationId="{30AEA627-4FB2-4F97-B7E8-58A3D0B22016}"/>
          </ac:spMkLst>
        </pc:spChg>
        <pc:spChg chg="add del mod">
          <ac:chgData name="Tutu Ajayi" userId="3eef204ff06f2342" providerId="LiveId" clId="{0E5150A9-B98E-43F4-889B-73436A7431D0}" dt="2020-07-01T21:43:13.406" v="430"/>
          <ac:spMkLst>
            <pc:docMk/>
            <pc:sldMk cId="1825752323" sldId="863"/>
            <ac:spMk id="38" creationId="{122A699F-F0F1-4570-A91B-3A173627561E}"/>
          </ac:spMkLst>
        </pc:spChg>
        <pc:spChg chg="add del mod">
          <ac:chgData name="Tutu Ajayi" userId="3eef204ff06f2342" providerId="LiveId" clId="{0E5150A9-B98E-43F4-889B-73436A7431D0}" dt="2020-07-01T21:43:13.406" v="430"/>
          <ac:spMkLst>
            <pc:docMk/>
            <pc:sldMk cId="1825752323" sldId="863"/>
            <ac:spMk id="39" creationId="{C279E556-7E02-4ABB-9BBA-8502480E57C6}"/>
          </ac:spMkLst>
        </pc:spChg>
        <pc:spChg chg="add del mod">
          <ac:chgData name="Tutu Ajayi" userId="3eef204ff06f2342" providerId="LiveId" clId="{0E5150A9-B98E-43F4-889B-73436A7431D0}" dt="2020-07-01T21:43:13.406" v="430"/>
          <ac:spMkLst>
            <pc:docMk/>
            <pc:sldMk cId="1825752323" sldId="863"/>
            <ac:spMk id="40" creationId="{7D7B65DC-BC7D-4E73-8F54-06EC0542144C}"/>
          </ac:spMkLst>
        </pc:spChg>
        <pc:spChg chg="add del mod">
          <ac:chgData name="Tutu Ajayi" userId="3eef204ff06f2342" providerId="LiveId" clId="{0E5150A9-B98E-43F4-889B-73436A7431D0}" dt="2020-07-01T21:43:13.406" v="430"/>
          <ac:spMkLst>
            <pc:docMk/>
            <pc:sldMk cId="1825752323" sldId="863"/>
            <ac:spMk id="41" creationId="{50FC04C7-D2AD-4306-98FC-571A4C4BCDA9}"/>
          </ac:spMkLst>
        </pc:spChg>
        <pc:spChg chg="add del mod">
          <ac:chgData name="Tutu Ajayi" userId="3eef204ff06f2342" providerId="LiveId" clId="{0E5150A9-B98E-43F4-889B-73436A7431D0}" dt="2020-07-01T21:43:13.406" v="430"/>
          <ac:spMkLst>
            <pc:docMk/>
            <pc:sldMk cId="1825752323" sldId="863"/>
            <ac:spMk id="46" creationId="{9706F031-051B-4814-B15E-DED2CC9C5C15}"/>
          </ac:spMkLst>
        </pc:spChg>
        <pc:spChg chg="add del mod">
          <ac:chgData name="Tutu Ajayi" userId="3eef204ff06f2342" providerId="LiveId" clId="{0E5150A9-B98E-43F4-889B-73436A7431D0}" dt="2020-07-01T21:43:22.395" v="436"/>
          <ac:spMkLst>
            <pc:docMk/>
            <pc:sldMk cId="1825752323" sldId="863"/>
            <ac:spMk id="53" creationId="{BDF693ED-92B1-436B-8313-C488B7210C73}"/>
          </ac:spMkLst>
        </pc:spChg>
        <pc:spChg chg="add del mod">
          <ac:chgData name="Tutu Ajayi" userId="3eef204ff06f2342" providerId="LiveId" clId="{0E5150A9-B98E-43F4-889B-73436A7431D0}" dt="2020-07-01T21:43:22.395" v="436"/>
          <ac:spMkLst>
            <pc:docMk/>
            <pc:sldMk cId="1825752323" sldId="863"/>
            <ac:spMk id="60" creationId="{F9C1F18B-B767-4480-AA2D-6F562B152D40}"/>
          </ac:spMkLst>
        </pc:spChg>
        <pc:spChg chg="add del mod">
          <ac:chgData name="Tutu Ajayi" userId="3eef204ff06f2342" providerId="LiveId" clId="{0E5150A9-B98E-43F4-889B-73436A7431D0}" dt="2020-07-01T21:43:22.395" v="436"/>
          <ac:spMkLst>
            <pc:docMk/>
            <pc:sldMk cId="1825752323" sldId="863"/>
            <ac:spMk id="61" creationId="{E217477C-9C4E-410A-A51C-0BB806886D18}"/>
          </ac:spMkLst>
        </pc:spChg>
        <pc:spChg chg="add del mod">
          <ac:chgData name="Tutu Ajayi" userId="3eef204ff06f2342" providerId="LiveId" clId="{0E5150A9-B98E-43F4-889B-73436A7431D0}" dt="2020-07-01T21:43:22.395" v="436"/>
          <ac:spMkLst>
            <pc:docMk/>
            <pc:sldMk cId="1825752323" sldId="863"/>
            <ac:spMk id="62" creationId="{79BC1D0F-80BD-47DC-8BCF-99F8D1768B00}"/>
          </ac:spMkLst>
        </pc:spChg>
        <pc:spChg chg="add del mod">
          <ac:chgData name="Tutu Ajayi" userId="3eef204ff06f2342" providerId="LiveId" clId="{0E5150A9-B98E-43F4-889B-73436A7431D0}" dt="2020-07-01T21:43:22.395" v="436"/>
          <ac:spMkLst>
            <pc:docMk/>
            <pc:sldMk cId="1825752323" sldId="863"/>
            <ac:spMk id="63" creationId="{6BFD0301-EAC9-4217-A93A-96B97F6D6116}"/>
          </ac:spMkLst>
        </pc:spChg>
        <pc:spChg chg="add del mod">
          <ac:chgData name="Tutu Ajayi" userId="3eef204ff06f2342" providerId="LiveId" clId="{0E5150A9-B98E-43F4-889B-73436A7431D0}" dt="2020-07-01T21:43:22.395" v="436"/>
          <ac:spMkLst>
            <pc:docMk/>
            <pc:sldMk cId="1825752323" sldId="863"/>
            <ac:spMk id="64" creationId="{31CB85CE-24E1-4508-9CD8-E72B8F87B505}"/>
          </ac:spMkLst>
        </pc:spChg>
        <pc:spChg chg="add del mod">
          <ac:chgData name="Tutu Ajayi" userId="3eef204ff06f2342" providerId="LiveId" clId="{0E5150A9-B98E-43F4-889B-73436A7431D0}" dt="2020-07-01T21:43:22.395" v="436"/>
          <ac:spMkLst>
            <pc:docMk/>
            <pc:sldMk cId="1825752323" sldId="863"/>
            <ac:spMk id="65" creationId="{B72AC4EB-F220-47EC-BE69-AD2719DA3A3B}"/>
          </ac:spMkLst>
        </pc:spChg>
        <pc:spChg chg="add del mod">
          <ac:chgData name="Tutu Ajayi" userId="3eef204ff06f2342" providerId="LiveId" clId="{0E5150A9-B98E-43F4-889B-73436A7431D0}" dt="2020-07-01T21:43:22.395" v="436"/>
          <ac:spMkLst>
            <pc:docMk/>
            <pc:sldMk cId="1825752323" sldId="863"/>
            <ac:spMk id="66" creationId="{EE927FF4-F2B7-43C9-B02F-7C9497D77EAC}"/>
          </ac:spMkLst>
        </pc:spChg>
        <pc:spChg chg="add del mod">
          <ac:chgData name="Tutu Ajayi" userId="3eef204ff06f2342" providerId="LiveId" clId="{0E5150A9-B98E-43F4-889B-73436A7431D0}" dt="2020-07-01T21:43:22.395" v="436"/>
          <ac:spMkLst>
            <pc:docMk/>
            <pc:sldMk cId="1825752323" sldId="863"/>
            <ac:spMk id="71" creationId="{FD5BC4A7-356C-42AB-9E87-3416FBC29EE5}"/>
          </ac:spMkLst>
        </pc:spChg>
        <pc:spChg chg="add mod">
          <ac:chgData name="Tutu Ajayi" userId="3eef204ff06f2342" providerId="LiveId" clId="{0E5150A9-B98E-43F4-889B-73436A7431D0}" dt="2020-07-01T23:19:56.576" v="1879" actId="1076"/>
          <ac:spMkLst>
            <pc:docMk/>
            <pc:sldMk cId="1825752323" sldId="863"/>
            <ac:spMk id="78" creationId="{1794B7A7-E5D6-4879-85C8-F986B649CFD1}"/>
          </ac:spMkLst>
        </pc:spChg>
        <pc:spChg chg="add mod">
          <ac:chgData name="Tutu Ajayi" userId="3eef204ff06f2342" providerId="LiveId" clId="{0E5150A9-B98E-43F4-889B-73436A7431D0}" dt="2020-07-01T23:19:56.576" v="1879" actId="1076"/>
          <ac:spMkLst>
            <pc:docMk/>
            <pc:sldMk cId="1825752323" sldId="863"/>
            <ac:spMk id="85" creationId="{68D6A92E-2E70-46A3-9F29-76077A476596}"/>
          </ac:spMkLst>
        </pc:spChg>
        <pc:spChg chg="add mod">
          <ac:chgData name="Tutu Ajayi" userId="3eef204ff06f2342" providerId="LiveId" clId="{0E5150A9-B98E-43F4-889B-73436A7431D0}" dt="2020-07-01T23:19:56.576" v="1879" actId="1076"/>
          <ac:spMkLst>
            <pc:docMk/>
            <pc:sldMk cId="1825752323" sldId="863"/>
            <ac:spMk id="86" creationId="{5EF9DF96-94A6-4018-87CA-967603ED26B5}"/>
          </ac:spMkLst>
        </pc:spChg>
        <pc:spChg chg="add mod">
          <ac:chgData name="Tutu Ajayi" userId="3eef204ff06f2342" providerId="LiveId" clId="{0E5150A9-B98E-43F4-889B-73436A7431D0}" dt="2020-07-01T23:19:56.576" v="1879" actId="1076"/>
          <ac:spMkLst>
            <pc:docMk/>
            <pc:sldMk cId="1825752323" sldId="863"/>
            <ac:spMk id="87" creationId="{9A318143-BA73-4995-84B7-83EA0E49158B}"/>
          </ac:spMkLst>
        </pc:spChg>
        <pc:spChg chg="add mod">
          <ac:chgData name="Tutu Ajayi" userId="3eef204ff06f2342" providerId="LiveId" clId="{0E5150A9-B98E-43F4-889B-73436A7431D0}" dt="2020-07-01T23:19:56.576" v="1879" actId="1076"/>
          <ac:spMkLst>
            <pc:docMk/>
            <pc:sldMk cId="1825752323" sldId="863"/>
            <ac:spMk id="88" creationId="{B822CC7E-9EF9-45AA-95A5-9FFCFDA67EA3}"/>
          </ac:spMkLst>
        </pc:spChg>
        <pc:spChg chg="add mod">
          <ac:chgData name="Tutu Ajayi" userId="3eef204ff06f2342" providerId="LiveId" clId="{0E5150A9-B98E-43F4-889B-73436A7431D0}" dt="2020-07-01T23:19:56.576" v="1879" actId="1076"/>
          <ac:spMkLst>
            <pc:docMk/>
            <pc:sldMk cId="1825752323" sldId="863"/>
            <ac:spMk id="89" creationId="{93EE35EA-743E-4210-81BD-0B8E48807E82}"/>
          </ac:spMkLst>
        </pc:spChg>
        <pc:spChg chg="add mod">
          <ac:chgData name="Tutu Ajayi" userId="3eef204ff06f2342" providerId="LiveId" clId="{0E5150A9-B98E-43F4-889B-73436A7431D0}" dt="2020-07-01T23:19:56.576" v="1879" actId="1076"/>
          <ac:spMkLst>
            <pc:docMk/>
            <pc:sldMk cId="1825752323" sldId="863"/>
            <ac:spMk id="90" creationId="{746AB7BE-D54A-4865-9238-528486C6E0FB}"/>
          </ac:spMkLst>
        </pc:spChg>
        <pc:spChg chg="add mod">
          <ac:chgData name="Tutu Ajayi" userId="3eef204ff06f2342" providerId="LiveId" clId="{0E5150A9-B98E-43F4-889B-73436A7431D0}" dt="2020-07-01T23:19:56.576" v="1879" actId="1076"/>
          <ac:spMkLst>
            <pc:docMk/>
            <pc:sldMk cId="1825752323" sldId="863"/>
            <ac:spMk id="91" creationId="{F67C3A7A-B06A-4493-A8C5-A47A62B2529A}"/>
          </ac:spMkLst>
        </pc:spChg>
        <pc:spChg chg="add mod">
          <ac:chgData name="Tutu Ajayi" userId="3eef204ff06f2342" providerId="LiveId" clId="{0E5150A9-B98E-43F4-889B-73436A7431D0}" dt="2020-07-01T23:19:56.576" v="1879" actId="1076"/>
          <ac:spMkLst>
            <pc:docMk/>
            <pc:sldMk cId="1825752323" sldId="863"/>
            <ac:spMk id="96" creationId="{30BCD568-ABF1-4CBC-B8B8-53C8AB6C9988}"/>
          </ac:spMkLst>
        </pc:spChg>
        <pc:spChg chg="add mod">
          <ac:chgData name="Tutu Ajayi" userId="3eef204ff06f2342" providerId="LiveId" clId="{0E5150A9-B98E-43F4-889B-73436A7431D0}" dt="2020-07-02T01:43:42.750" v="4544" actId="20577"/>
          <ac:spMkLst>
            <pc:docMk/>
            <pc:sldMk cId="1825752323" sldId="863"/>
            <ac:spMk id="99" creationId="{3989D8B8-B6AF-40FE-9EBE-C6700FCDFF17}"/>
          </ac:spMkLst>
        </pc:spChg>
        <pc:spChg chg="add del mod">
          <ac:chgData name="Tutu Ajayi" userId="3eef204ff06f2342" providerId="LiveId" clId="{0E5150A9-B98E-43F4-889B-73436A7431D0}" dt="2020-07-01T23:14:32.773" v="1724"/>
          <ac:spMkLst>
            <pc:docMk/>
            <pc:sldMk cId="1825752323" sldId="863"/>
            <ac:spMk id="100" creationId="{9B914E5E-9017-4F3C-B339-413F5A86F65D}"/>
          </ac:spMkLst>
        </pc:spChg>
        <pc:spChg chg="add del mod">
          <ac:chgData name="Tutu Ajayi" userId="3eef204ff06f2342" providerId="LiveId" clId="{0E5150A9-B98E-43F4-889B-73436A7431D0}" dt="2020-07-01T23:16:21.773" v="1792"/>
          <ac:spMkLst>
            <pc:docMk/>
            <pc:sldMk cId="1825752323" sldId="863"/>
            <ac:spMk id="101" creationId="{6E04C9BC-E381-4E14-B490-673B8897A723}"/>
          </ac:spMkLst>
        </pc:spChg>
        <pc:spChg chg="add del mod">
          <ac:chgData name="Tutu Ajayi" userId="3eef204ff06f2342" providerId="LiveId" clId="{0E5150A9-B98E-43F4-889B-73436A7431D0}" dt="2020-07-01T23:16:21.773" v="1792"/>
          <ac:spMkLst>
            <pc:docMk/>
            <pc:sldMk cId="1825752323" sldId="863"/>
            <ac:spMk id="102" creationId="{9976F161-1094-445D-BF01-B20CBF2458D8}"/>
          </ac:spMkLst>
        </pc:spChg>
        <pc:spChg chg="add del mod">
          <ac:chgData name="Tutu Ajayi" userId="3eef204ff06f2342" providerId="LiveId" clId="{0E5150A9-B98E-43F4-889B-73436A7431D0}" dt="2020-07-01T23:16:21.773" v="1792"/>
          <ac:spMkLst>
            <pc:docMk/>
            <pc:sldMk cId="1825752323" sldId="863"/>
            <ac:spMk id="103" creationId="{D78D9AC6-1323-4DCC-8561-7098E365D754}"/>
          </ac:spMkLst>
        </pc:spChg>
        <pc:spChg chg="add mod">
          <ac:chgData name="Tutu Ajayi" userId="3eef204ff06f2342" providerId="LiveId" clId="{0E5150A9-B98E-43F4-889B-73436A7431D0}" dt="2020-07-02T02:44:17.410" v="5691" actId="27636"/>
          <ac:spMkLst>
            <pc:docMk/>
            <pc:sldMk cId="1825752323" sldId="863"/>
            <ac:spMk id="104" creationId="{8EBEEE24-8E88-497B-8FBA-F26FC7800E4B}"/>
          </ac:spMkLst>
        </pc:spChg>
        <pc:spChg chg="add del mod">
          <ac:chgData name="Tutu Ajayi" userId="3eef204ff06f2342" providerId="LiveId" clId="{0E5150A9-B98E-43F4-889B-73436A7431D0}" dt="2020-07-01T23:19:30.328" v="1854"/>
          <ac:spMkLst>
            <pc:docMk/>
            <pc:sldMk cId="1825752323" sldId="863"/>
            <ac:spMk id="105" creationId="{217876C6-EF74-4BFA-B61E-DFD1FDA22EE7}"/>
          </ac:spMkLst>
        </pc:spChg>
        <pc:spChg chg="add del mod">
          <ac:chgData name="Tutu Ajayi" userId="3eef204ff06f2342" providerId="LiveId" clId="{0E5150A9-B98E-43F4-889B-73436A7431D0}" dt="2020-07-01T23:19:30.328" v="1854"/>
          <ac:spMkLst>
            <pc:docMk/>
            <pc:sldMk cId="1825752323" sldId="863"/>
            <ac:spMk id="106" creationId="{5DA63287-C4CC-4F51-9A48-03B5644F6A1B}"/>
          </ac:spMkLst>
        </pc:spChg>
        <pc:spChg chg="add del mod">
          <ac:chgData name="Tutu Ajayi" userId="3eef204ff06f2342" providerId="LiveId" clId="{0E5150A9-B98E-43F4-889B-73436A7431D0}" dt="2020-07-01T23:19:30.328" v="1854"/>
          <ac:spMkLst>
            <pc:docMk/>
            <pc:sldMk cId="1825752323" sldId="863"/>
            <ac:spMk id="107" creationId="{C63AF700-CE7D-46E7-B076-799ED7BD7C2F}"/>
          </ac:spMkLst>
        </pc:spChg>
        <pc:spChg chg="add del mod">
          <ac:chgData name="Tutu Ajayi" userId="3eef204ff06f2342" providerId="LiveId" clId="{0E5150A9-B98E-43F4-889B-73436A7431D0}" dt="2020-07-02T01:42:51.025" v="4521"/>
          <ac:spMkLst>
            <pc:docMk/>
            <pc:sldMk cId="1825752323" sldId="863"/>
            <ac:spMk id="108" creationId="{4E2C67E7-4025-4CB8-851B-4A072E475E42}"/>
          </ac:spMkLst>
        </pc:spChg>
        <pc:spChg chg="add del mod">
          <ac:chgData name="Tutu Ajayi" userId="3eef204ff06f2342" providerId="LiveId" clId="{0E5150A9-B98E-43F4-889B-73436A7431D0}" dt="2020-07-02T01:42:51.025" v="4521"/>
          <ac:spMkLst>
            <pc:docMk/>
            <pc:sldMk cId="1825752323" sldId="863"/>
            <ac:spMk id="109" creationId="{A09FB831-1AC1-4BF0-87F8-93D94F82B80C}"/>
          </ac:spMkLst>
        </pc:spChg>
        <pc:spChg chg="add del mod">
          <ac:chgData name="Tutu Ajayi" userId="3eef204ff06f2342" providerId="LiveId" clId="{0E5150A9-B98E-43F4-889B-73436A7431D0}" dt="2020-07-02T01:42:51.025" v="4521"/>
          <ac:spMkLst>
            <pc:docMk/>
            <pc:sldMk cId="1825752323" sldId="863"/>
            <ac:spMk id="113" creationId="{A92292F0-ED52-4ADA-AFB6-E08E566A4283}"/>
          </ac:spMkLst>
        </pc:spChg>
        <pc:spChg chg="add del mod">
          <ac:chgData name="Tutu Ajayi" userId="3eef204ff06f2342" providerId="LiveId" clId="{0E5150A9-B98E-43F4-889B-73436A7431D0}" dt="2020-07-02T01:42:51.025" v="4521"/>
          <ac:spMkLst>
            <pc:docMk/>
            <pc:sldMk cId="1825752323" sldId="863"/>
            <ac:spMk id="115" creationId="{289EC33A-7D50-45AB-85D7-35C570167DDF}"/>
          </ac:spMkLst>
        </pc:spChg>
        <pc:spChg chg="add del mod">
          <ac:chgData name="Tutu Ajayi" userId="3eef204ff06f2342" providerId="LiveId" clId="{0E5150A9-B98E-43F4-889B-73436A7431D0}" dt="2020-07-02T01:42:51.025" v="4521"/>
          <ac:spMkLst>
            <pc:docMk/>
            <pc:sldMk cId="1825752323" sldId="863"/>
            <ac:spMk id="116" creationId="{2515689B-0B6A-44EC-9965-5ED357CD540E}"/>
          </ac:spMkLst>
        </pc:spChg>
        <pc:spChg chg="add del mod">
          <ac:chgData name="Tutu Ajayi" userId="3eef204ff06f2342" providerId="LiveId" clId="{0E5150A9-B98E-43F4-889B-73436A7431D0}" dt="2020-07-02T01:42:51.025" v="4521"/>
          <ac:spMkLst>
            <pc:docMk/>
            <pc:sldMk cId="1825752323" sldId="863"/>
            <ac:spMk id="117" creationId="{7C101BA7-7F4C-421A-9EFB-D726DC5B63CF}"/>
          </ac:spMkLst>
        </pc:spChg>
        <pc:spChg chg="add del mod">
          <ac:chgData name="Tutu Ajayi" userId="3eef204ff06f2342" providerId="LiveId" clId="{0E5150A9-B98E-43F4-889B-73436A7431D0}" dt="2020-07-02T01:42:51.025" v="4521"/>
          <ac:spMkLst>
            <pc:docMk/>
            <pc:sldMk cId="1825752323" sldId="863"/>
            <ac:spMk id="119" creationId="{0A834157-252E-4313-9F4D-2DAF56B9B5FF}"/>
          </ac:spMkLst>
        </pc:spChg>
        <pc:spChg chg="add del mod">
          <ac:chgData name="Tutu Ajayi" userId="3eef204ff06f2342" providerId="LiveId" clId="{0E5150A9-B98E-43F4-889B-73436A7431D0}" dt="2020-07-02T01:42:51.025" v="4521"/>
          <ac:spMkLst>
            <pc:docMk/>
            <pc:sldMk cId="1825752323" sldId="863"/>
            <ac:spMk id="120" creationId="{41D40A64-88EC-41D9-8FE2-444EF51D7EC5}"/>
          </ac:spMkLst>
        </pc:spChg>
        <pc:spChg chg="add del mod">
          <ac:chgData name="Tutu Ajayi" userId="3eef204ff06f2342" providerId="LiveId" clId="{0E5150A9-B98E-43F4-889B-73436A7431D0}" dt="2020-07-02T01:42:51.025" v="4521"/>
          <ac:spMkLst>
            <pc:docMk/>
            <pc:sldMk cId="1825752323" sldId="863"/>
            <ac:spMk id="122" creationId="{31DC37E3-8E20-4E0B-A5C1-3C370D131385}"/>
          </ac:spMkLst>
        </pc:spChg>
        <pc:spChg chg="add del mod">
          <ac:chgData name="Tutu Ajayi" userId="3eef204ff06f2342" providerId="LiveId" clId="{0E5150A9-B98E-43F4-889B-73436A7431D0}" dt="2020-07-02T01:43:15.036" v="4528"/>
          <ac:spMkLst>
            <pc:docMk/>
            <pc:sldMk cId="1825752323" sldId="863"/>
            <ac:spMk id="130" creationId="{B7923F34-AC4D-4FB0-B0C2-C976D3210878}"/>
          </ac:spMkLst>
        </pc:spChg>
        <pc:spChg chg="add del mod">
          <ac:chgData name="Tutu Ajayi" userId="3eef204ff06f2342" providerId="LiveId" clId="{0E5150A9-B98E-43F4-889B-73436A7431D0}" dt="2020-07-02T01:43:15.036" v="4528"/>
          <ac:spMkLst>
            <pc:docMk/>
            <pc:sldMk cId="1825752323" sldId="863"/>
            <ac:spMk id="137" creationId="{48A169DF-3DDA-4954-AD97-7DD8CBDDB33B}"/>
          </ac:spMkLst>
        </pc:spChg>
        <pc:spChg chg="add del mod">
          <ac:chgData name="Tutu Ajayi" userId="3eef204ff06f2342" providerId="LiveId" clId="{0E5150A9-B98E-43F4-889B-73436A7431D0}" dt="2020-07-02T01:43:15.036" v="4528"/>
          <ac:spMkLst>
            <pc:docMk/>
            <pc:sldMk cId="1825752323" sldId="863"/>
            <ac:spMk id="138" creationId="{5B849254-BFEA-4F9C-9C71-3110B556BF12}"/>
          </ac:spMkLst>
        </pc:spChg>
        <pc:spChg chg="add del mod">
          <ac:chgData name="Tutu Ajayi" userId="3eef204ff06f2342" providerId="LiveId" clId="{0E5150A9-B98E-43F4-889B-73436A7431D0}" dt="2020-07-02T01:43:15.036" v="4528"/>
          <ac:spMkLst>
            <pc:docMk/>
            <pc:sldMk cId="1825752323" sldId="863"/>
            <ac:spMk id="139" creationId="{5C697830-8AC3-454B-AD21-AE6D066291BB}"/>
          </ac:spMkLst>
        </pc:spChg>
        <pc:spChg chg="add del mod">
          <ac:chgData name="Tutu Ajayi" userId="3eef204ff06f2342" providerId="LiveId" clId="{0E5150A9-B98E-43F4-889B-73436A7431D0}" dt="2020-07-02T01:43:15.036" v="4528"/>
          <ac:spMkLst>
            <pc:docMk/>
            <pc:sldMk cId="1825752323" sldId="863"/>
            <ac:spMk id="140" creationId="{E20A9CE6-5DB4-4533-A817-DE46E00BC2CE}"/>
          </ac:spMkLst>
        </pc:spChg>
        <pc:spChg chg="add del mod">
          <ac:chgData name="Tutu Ajayi" userId="3eef204ff06f2342" providerId="LiveId" clId="{0E5150A9-B98E-43F4-889B-73436A7431D0}" dt="2020-07-02T01:43:15.036" v="4528"/>
          <ac:spMkLst>
            <pc:docMk/>
            <pc:sldMk cId="1825752323" sldId="863"/>
            <ac:spMk id="141" creationId="{63C68D51-8D88-4F5E-A062-41B82E14F24D}"/>
          </ac:spMkLst>
        </pc:spChg>
        <pc:spChg chg="add del mod">
          <ac:chgData name="Tutu Ajayi" userId="3eef204ff06f2342" providerId="LiveId" clId="{0E5150A9-B98E-43F4-889B-73436A7431D0}" dt="2020-07-02T01:43:15.036" v="4528"/>
          <ac:spMkLst>
            <pc:docMk/>
            <pc:sldMk cId="1825752323" sldId="863"/>
            <ac:spMk id="142" creationId="{A699727B-1657-4039-B7D7-13486EADF071}"/>
          </ac:spMkLst>
        </pc:spChg>
        <pc:spChg chg="add del mod">
          <ac:chgData name="Tutu Ajayi" userId="3eef204ff06f2342" providerId="LiveId" clId="{0E5150A9-B98E-43F4-889B-73436A7431D0}" dt="2020-07-02T01:43:15.036" v="4528"/>
          <ac:spMkLst>
            <pc:docMk/>
            <pc:sldMk cId="1825752323" sldId="863"/>
            <ac:spMk id="143" creationId="{C30980FF-0C8B-4ED1-B1F3-560DCA47D945}"/>
          </ac:spMkLst>
        </pc:spChg>
        <pc:spChg chg="add del mod">
          <ac:chgData name="Tutu Ajayi" userId="3eef204ff06f2342" providerId="LiveId" clId="{0E5150A9-B98E-43F4-889B-73436A7431D0}" dt="2020-07-02T01:43:15.036" v="4528"/>
          <ac:spMkLst>
            <pc:docMk/>
            <pc:sldMk cId="1825752323" sldId="863"/>
            <ac:spMk id="148" creationId="{D7AB333B-B673-4388-8701-D8E5AD9D3D8F}"/>
          </ac:spMkLst>
        </pc:spChg>
        <pc:grpChg chg="add del mod">
          <ac:chgData name="Tutu Ajayi" userId="3eef204ff06f2342" providerId="LiveId" clId="{0E5150A9-B98E-43F4-889B-73436A7431D0}" dt="2020-07-02T01:42:47.725" v="4519" actId="478"/>
          <ac:grpSpMkLst>
            <pc:docMk/>
            <pc:sldMk cId="1825752323" sldId="863"/>
            <ac:grpSpMk id="22" creationId="{BDAD855F-6224-4156-8BDC-B4E082CA5031}"/>
          </ac:grpSpMkLst>
        </pc:grpChg>
        <pc:grpChg chg="add del mod">
          <ac:chgData name="Tutu Ajayi" userId="3eef204ff06f2342" providerId="LiveId" clId="{0E5150A9-B98E-43F4-889B-73436A7431D0}" dt="2020-07-02T01:43:10.765" v="4526" actId="478"/>
          <ac:grpSpMkLst>
            <pc:docMk/>
            <pc:sldMk cId="1825752323" sldId="863"/>
            <ac:grpSpMk id="98" creationId="{E079B38B-8EA8-4A42-B659-1D8124E77688}"/>
          </ac:grpSpMkLst>
        </pc:grpChg>
        <pc:picChg chg="add del mod">
          <ac:chgData name="Tutu Ajayi" userId="3eef204ff06f2342" providerId="LiveId" clId="{0E5150A9-B98E-43F4-889B-73436A7431D0}" dt="2020-07-01T21:43:13.406" v="430"/>
          <ac:picMkLst>
            <pc:docMk/>
            <pc:sldMk cId="1825752323" sldId="863"/>
            <ac:picMk id="23" creationId="{58516C0B-2DAD-4AE4-9393-269868186F14}"/>
          </ac:picMkLst>
        </pc:picChg>
        <pc:picChg chg="add del mod">
          <ac:chgData name="Tutu Ajayi" userId="3eef204ff06f2342" providerId="LiveId" clId="{0E5150A9-B98E-43F4-889B-73436A7431D0}" dt="2020-07-01T21:43:13.406" v="430"/>
          <ac:picMkLst>
            <pc:docMk/>
            <pc:sldMk cId="1825752323" sldId="863"/>
            <ac:picMk id="24" creationId="{F7B4167B-A4BA-4B75-A589-24DC716682DA}"/>
          </ac:picMkLst>
        </pc:picChg>
        <pc:picChg chg="add del mod">
          <ac:chgData name="Tutu Ajayi" userId="3eef204ff06f2342" providerId="LiveId" clId="{0E5150A9-B98E-43F4-889B-73436A7431D0}" dt="2020-07-01T21:43:13.406" v="430"/>
          <ac:picMkLst>
            <pc:docMk/>
            <pc:sldMk cId="1825752323" sldId="863"/>
            <ac:picMk id="25" creationId="{906E686C-3566-467B-ACD8-7E277013EAEF}"/>
          </ac:picMkLst>
        </pc:picChg>
        <pc:picChg chg="add del mod">
          <ac:chgData name="Tutu Ajayi" userId="3eef204ff06f2342" providerId="LiveId" clId="{0E5150A9-B98E-43F4-889B-73436A7431D0}" dt="2020-07-01T21:43:13.406" v="430"/>
          <ac:picMkLst>
            <pc:docMk/>
            <pc:sldMk cId="1825752323" sldId="863"/>
            <ac:picMk id="26" creationId="{10AB6D70-D13E-4DA0-AFF9-B3BF60C456AA}"/>
          </ac:picMkLst>
        </pc:picChg>
        <pc:picChg chg="add del mod">
          <ac:chgData name="Tutu Ajayi" userId="3eef204ff06f2342" providerId="LiveId" clId="{0E5150A9-B98E-43F4-889B-73436A7431D0}" dt="2020-07-01T21:43:13.406" v="430"/>
          <ac:picMkLst>
            <pc:docMk/>
            <pc:sldMk cId="1825752323" sldId="863"/>
            <ac:picMk id="27" creationId="{62C311C5-6D47-4C55-86F4-63532F79F7CF}"/>
          </ac:picMkLst>
        </pc:picChg>
        <pc:picChg chg="add del mod">
          <ac:chgData name="Tutu Ajayi" userId="3eef204ff06f2342" providerId="LiveId" clId="{0E5150A9-B98E-43F4-889B-73436A7431D0}" dt="2020-07-01T21:43:13.406" v="430"/>
          <ac:picMkLst>
            <pc:docMk/>
            <pc:sldMk cId="1825752323" sldId="863"/>
            <ac:picMk id="42" creationId="{AACEAAE0-2FD5-4443-8BE3-21F6E1C07686}"/>
          </ac:picMkLst>
        </pc:picChg>
        <pc:picChg chg="add del mod">
          <ac:chgData name="Tutu Ajayi" userId="3eef204ff06f2342" providerId="LiveId" clId="{0E5150A9-B98E-43F4-889B-73436A7431D0}" dt="2020-07-01T21:43:13.406" v="430"/>
          <ac:picMkLst>
            <pc:docMk/>
            <pc:sldMk cId="1825752323" sldId="863"/>
            <ac:picMk id="43" creationId="{21EB44AB-D870-4D84-8073-9F6DC65CB838}"/>
          </ac:picMkLst>
        </pc:picChg>
        <pc:picChg chg="add del mod">
          <ac:chgData name="Tutu Ajayi" userId="3eef204ff06f2342" providerId="LiveId" clId="{0E5150A9-B98E-43F4-889B-73436A7431D0}" dt="2020-07-01T21:43:13.406" v="430"/>
          <ac:picMkLst>
            <pc:docMk/>
            <pc:sldMk cId="1825752323" sldId="863"/>
            <ac:picMk id="44" creationId="{96029D3B-9E5B-424A-B498-B7F9B35CDBD1}"/>
          </ac:picMkLst>
        </pc:picChg>
        <pc:picChg chg="add del mod">
          <ac:chgData name="Tutu Ajayi" userId="3eef204ff06f2342" providerId="LiveId" clId="{0E5150A9-B98E-43F4-889B-73436A7431D0}" dt="2020-07-01T21:43:13.406" v="430"/>
          <ac:picMkLst>
            <pc:docMk/>
            <pc:sldMk cId="1825752323" sldId="863"/>
            <ac:picMk id="47" creationId="{C43F3A77-227F-4B06-93FC-15AF97F0B09C}"/>
          </ac:picMkLst>
        </pc:picChg>
        <pc:picChg chg="add del mod">
          <ac:chgData name="Tutu Ajayi" userId="3eef204ff06f2342" providerId="LiveId" clId="{0E5150A9-B98E-43F4-889B-73436A7431D0}" dt="2020-07-01T21:43:22.395" v="436"/>
          <ac:picMkLst>
            <pc:docMk/>
            <pc:sldMk cId="1825752323" sldId="863"/>
            <ac:picMk id="48" creationId="{E21A2683-3968-479F-978E-1F531BA3638D}"/>
          </ac:picMkLst>
        </pc:picChg>
        <pc:picChg chg="add del mod">
          <ac:chgData name="Tutu Ajayi" userId="3eef204ff06f2342" providerId="LiveId" clId="{0E5150A9-B98E-43F4-889B-73436A7431D0}" dt="2020-07-01T21:43:22.395" v="436"/>
          <ac:picMkLst>
            <pc:docMk/>
            <pc:sldMk cId="1825752323" sldId="863"/>
            <ac:picMk id="49" creationId="{38CAE9FB-87DB-4DA6-BCED-C7540BE2A756}"/>
          </ac:picMkLst>
        </pc:picChg>
        <pc:picChg chg="add del mod">
          <ac:chgData name="Tutu Ajayi" userId="3eef204ff06f2342" providerId="LiveId" clId="{0E5150A9-B98E-43F4-889B-73436A7431D0}" dt="2020-07-01T21:43:22.395" v="436"/>
          <ac:picMkLst>
            <pc:docMk/>
            <pc:sldMk cId="1825752323" sldId="863"/>
            <ac:picMk id="50" creationId="{05616523-307A-4CE0-9DC9-D32AD7645ED8}"/>
          </ac:picMkLst>
        </pc:picChg>
        <pc:picChg chg="add del mod">
          <ac:chgData name="Tutu Ajayi" userId="3eef204ff06f2342" providerId="LiveId" clId="{0E5150A9-B98E-43F4-889B-73436A7431D0}" dt="2020-07-01T21:43:22.395" v="436"/>
          <ac:picMkLst>
            <pc:docMk/>
            <pc:sldMk cId="1825752323" sldId="863"/>
            <ac:picMk id="51" creationId="{00693E31-BB3C-4238-9052-5603C9F10FA3}"/>
          </ac:picMkLst>
        </pc:picChg>
        <pc:picChg chg="add del mod">
          <ac:chgData name="Tutu Ajayi" userId="3eef204ff06f2342" providerId="LiveId" clId="{0E5150A9-B98E-43F4-889B-73436A7431D0}" dt="2020-07-01T21:43:22.395" v="436"/>
          <ac:picMkLst>
            <pc:docMk/>
            <pc:sldMk cId="1825752323" sldId="863"/>
            <ac:picMk id="52" creationId="{D3A6EA2D-F6AC-45C9-97C1-D53CBF7369A9}"/>
          </ac:picMkLst>
        </pc:picChg>
        <pc:picChg chg="add del mod">
          <ac:chgData name="Tutu Ajayi" userId="3eef204ff06f2342" providerId="LiveId" clId="{0E5150A9-B98E-43F4-889B-73436A7431D0}" dt="2020-07-01T21:43:22.395" v="436"/>
          <ac:picMkLst>
            <pc:docMk/>
            <pc:sldMk cId="1825752323" sldId="863"/>
            <ac:picMk id="67" creationId="{A1A9CAD4-F179-491D-BC1E-D27147727017}"/>
          </ac:picMkLst>
        </pc:picChg>
        <pc:picChg chg="add del mod">
          <ac:chgData name="Tutu Ajayi" userId="3eef204ff06f2342" providerId="LiveId" clId="{0E5150A9-B98E-43F4-889B-73436A7431D0}" dt="2020-07-01T21:43:22.395" v="436"/>
          <ac:picMkLst>
            <pc:docMk/>
            <pc:sldMk cId="1825752323" sldId="863"/>
            <ac:picMk id="68" creationId="{D8FE0B82-BFDB-421C-8D64-7D5359FBF063}"/>
          </ac:picMkLst>
        </pc:picChg>
        <pc:picChg chg="add del mod">
          <ac:chgData name="Tutu Ajayi" userId="3eef204ff06f2342" providerId="LiveId" clId="{0E5150A9-B98E-43F4-889B-73436A7431D0}" dt="2020-07-01T21:43:22.395" v="436"/>
          <ac:picMkLst>
            <pc:docMk/>
            <pc:sldMk cId="1825752323" sldId="863"/>
            <ac:picMk id="69" creationId="{671A9756-4D86-44B0-AF90-D2F466F868F5}"/>
          </ac:picMkLst>
        </pc:picChg>
        <pc:picChg chg="add del mod">
          <ac:chgData name="Tutu Ajayi" userId="3eef204ff06f2342" providerId="LiveId" clId="{0E5150A9-B98E-43F4-889B-73436A7431D0}" dt="2020-07-01T21:43:22.395" v="436"/>
          <ac:picMkLst>
            <pc:docMk/>
            <pc:sldMk cId="1825752323" sldId="863"/>
            <ac:picMk id="72" creationId="{8585FD4B-563D-4965-B5F1-E5CBEE31EC69}"/>
          </ac:picMkLst>
        </pc:picChg>
        <pc:picChg chg="add mod">
          <ac:chgData name="Tutu Ajayi" userId="3eef204ff06f2342" providerId="LiveId" clId="{0E5150A9-B98E-43F4-889B-73436A7431D0}" dt="2020-07-01T23:19:56.576" v="1879" actId="1076"/>
          <ac:picMkLst>
            <pc:docMk/>
            <pc:sldMk cId="1825752323" sldId="863"/>
            <ac:picMk id="73" creationId="{A6CF778A-0DC0-4267-9334-60552B54E9D1}"/>
          </ac:picMkLst>
        </pc:picChg>
        <pc:picChg chg="add mod">
          <ac:chgData name="Tutu Ajayi" userId="3eef204ff06f2342" providerId="LiveId" clId="{0E5150A9-B98E-43F4-889B-73436A7431D0}" dt="2020-07-01T23:19:56.576" v="1879" actId="1076"/>
          <ac:picMkLst>
            <pc:docMk/>
            <pc:sldMk cId="1825752323" sldId="863"/>
            <ac:picMk id="74" creationId="{8A69F539-5146-4F26-87BC-8CB215355734}"/>
          </ac:picMkLst>
        </pc:picChg>
        <pc:picChg chg="add mod">
          <ac:chgData name="Tutu Ajayi" userId="3eef204ff06f2342" providerId="LiveId" clId="{0E5150A9-B98E-43F4-889B-73436A7431D0}" dt="2020-07-01T23:19:56.576" v="1879" actId="1076"/>
          <ac:picMkLst>
            <pc:docMk/>
            <pc:sldMk cId="1825752323" sldId="863"/>
            <ac:picMk id="75" creationId="{F151B8FE-E2C2-45CB-9E0A-A88EDE35D104}"/>
          </ac:picMkLst>
        </pc:picChg>
        <pc:picChg chg="add mod">
          <ac:chgData name="Tutu Ajayi" userId="3eef204ff06f2342" providerId="LiveId" clId="{0E5150A9-B98E-43F4-889B-73436A7431D0}" dt="2020-07-01T23:19:56.576" v="1879" actId="1076"/>
          <ac:picMkLst>
            <pc:docMk/>
            <pc:sldMk cId="1825752323" sldId="863"/>
            <ac:picMk id="76" creationId="{5FDD3374-3B87-4625-8555-EEE644FB6643}"/>
          </ac:picMkLst>
        </pc:picChg>
        <pc:picChg chg="add mod">
          <ac:chgData name="Tutu Ajayi" userId="3eef204ff06f2342" providerId="LiveId" clId="{0E5150A9-B98E-43F4-889B-73436A7431D0}" dt="2020-07-01T23:19:56.576" v="1879" actId="1076"/>
          <ac:picMkLst>
            <pc:docMk/>
            <pc:sldMk cId="1825752323" sldId="863"/>
            <ac:picMk id="77" creationId="{C3C02077-3C60-4F60-A15C-F40BE96037DE}"/>
          </ac:picMkLst>
        </pc:picChg>
        <pc:picChg chg="add mod">
          <ac:chgData name="Tutu Ajayi" userId="3eef204ff06f2342" providerId="LiveId" clId="{0E5150A9-B98E-43F4-889B-73436A7431D0}" dt="2020-07-01T23:19:56.576" v="1879" actId="1076"/>
          <ac:picMkLst>
            <pc:docMk/>
            <pc:sldMk cId="1825752323" sldId="863"/>
            <ac:picMk id="92" creationId="{265FD2EC-8612-4659-A8D0-81970178C472}"/>
          </ac:picMkLst>
        </pc:picChg>
        <pc:picChg chg="add mod">
          <ac:chgData name="Tutu Ajayi" userId="3eef204ff06f2342" providerId="LiveId" clId="{0E5150A9-B98E-43F4-889B-73436A7431D0}" dt="2020-07-01T23:19:56.576" v="1879" actId="1076"/>
          <ac:picMkLst>
            <pc:docMk/>
            <pc:sldMk cId="1825752323" sldId="863"/>
            <ac:picMk id="93" creationId="{1094485B-A149-4525-B281-BD60B8D24924}"/>
          </ac:picMkLst>
        </pc:picChg>
        <pc:picChg chg="add mod">
          <ac:chgData name="Tutu Ajayi" userId="3eef204ff06f2342" providerId="LiveId" clId="{0E5150A9-B98E-43F4-889B-73436A7431D0}" dt="2020-07-01T23:19:56.576" v="1879" actId="1076"/>
          <ac:picMkLst>
            <pc:docMk/>
            <pc:sldMk cId="1825752323" sldId="863"/>
            <ac:picMk id="94" creationId="{BE35AC64-4717-46CE-9AFC-C42F47F770A7}"/>
          </ac:picMkLst>
        </pc:picChg>
        <pc:picChg chg="add mod">
          <ac:chgData name="Tutu Ajayi" userId="3eef204ff06f2342" providerId="LiveId" clId="{0E5150A9-B98E-43F4-889B-73436A7431D0}" dt="2020-07-01T23:19:56.576" v="1879" actId="1076"/>
          <ac:picMkLst>
            <pc:docMk/>
            <pc:sldMk cId="1825752323" sldId="863"/>
            <ac:picMk id="97" creationId="{DFEF682C-9BC9-4D32-ACA2-35F6A7D15D74}"/>
          </ac:picMkLst>
        </pc:picChg>
        <pc:picChg chg="add mod">
          <ac:chgData name="Tutu Ajayi" userId="3eef204ff06f2342" providerId="LiveId" clId="{0E5150A9-B98E-43F4-889B-73436A7431D0}" dt="2020-07-02T01:43:42.365" v="4543" actId="1076"/>
          <ac:picMkLst>
            <pc:docMk/>
            <pc:sldMk cId="1825752323" sldId="863"/>
            <ac:picMk id="124" creationId="{1B46F0BB-EB58-4660-87A0-E929C470E79A}"/>
          </ac:picMkLst>
        </pc:picChg>
        <pc:picChg chg="add del mod">
          <ac:chgData name="Tutu Ajayi" userId="3eef204ff06f2342" providerId="LiveId" clId="{0E5150A9-B98E-43F4-889B-73436A7431D0}" dt="2020-07-02T01:43:15.036" v="4528"/>
          <ac:picMkLst>
            <pc:docMk/>
            <pc:sldMk cId="1825752323" sldId="863"/>
            <ac:picMk id="125" creationId="{E9A238A8-AB08-4AE3-ACBE-BCE3262CCFD4}"/>
          </ac:picMkLst>
        </pc:picChg>
        <pc:picChg chg="add del mod">
          <ac:chgData name="Tutu Ajayi" userId="3eef204ff06f2342" providerId="LiveId" clId="{0E5150A9-B98E-43F4-889B-73436A7431D0}" dt="2020-07-02T01:43:15.036" v="4528"/>
          <ac:picMkLst>
            <pc:docMk/>
            <pc:sldMk cId="1825752323" sldId="863"/>
            <ac:picMk id="126" creationId="{AE8D4B29-1118-4458-8436-8C668E35F9CC}"/>
          </ac:picMkLst>
        </pc:picChg>
        <pc:picChg chg="add del mod">
          <ac:chgData name="Tutu Ajayi" userId="3eef204ff06f2342" providerId="LiveId" clId="{0E5150A9-B98E-43F4-889B-73436A7431D0}" dt="2020-07-02T01:43:15.036" v="4528"/>
          <ac:picMkLst>
            <pc:docMk/>
            <pc:sldMk cId="1825752323" sldId="863"/>
            <ac:picMk id="127" creationId="{3FF3235D-2414-441E-9C67-EB4844B648F8}"/>
          </ac:picMkLst>
        </pc:picChg>
        <pc:picChg chg="add del mod">
          <ac:chgData name="Tutu Ajayi" userId="3eef204ff06f2342" providerId="LiveId" clId="{0E5150A9-B98E-43F4-889B-73436A7431D0}" dt="2020-07-02T01:43:15.036" v="4528"/>
          <ac:picMkLst>
            <pc:docMk/>
            <pc:sldMk cId="1825752323" sldId="863"/>
            <ac:picMk id="128" creationId="{F2FC0D43-52AB-4FC5-B86A-6046C6E64398}"/>
          </ac:picMkLst>
        </pc:picChg>
        <pc:picChg chg="add del mod">
          <ac:chgData name="Tutu Ajayi" userId="3eef204ff06f2342" providerId="LiveId" clId="{0E5150A9-B98E-43F4-889B-73436A7431D0}" dt="2020-07-02T01:43:15.036" v="4528"/>
          <ac:picMkLst>
            <pc:docMk/>
            <pc:sldMk cId="1825752323" sldId="863"/>
            <ac:picMk id="129" creationId="{78025D30-F7BD-4566-9712-FC78A09F7C00}"/>
          </ac:picMkLst>
        </pc:picChg>
        <pc:picChg chg="add del mod">
          <ac:chgData name="Tutu Ajayi" userId="3eef204ff06f2342" providerId="LiveId" clId="{0E5150A9-B98E-43F4-889B-73436A7431D0}" dt="2020-07-02T01:43:15.036" v="4528"/>
          <ac:picMkLst>
            <pc:docMk/>
            <pc:sldMk cId="1825752323" sldId="863"/>
            <ac:picMk id="144" creationId="{3AD69633-73C4-46BB-8719-76FE81505FCD}"/>
          </ac:picMkLst>
        </pc:picChg>
        <pc:picChg chg="add del mod">
          <ac:chgData name="Tutu Ajayi" userId="3eef204ff06f2342" providerId="LiveId" clId="{0E5150A9-B98E-43F4-889B-73436A7431D0}" dt="2020-07-02T01:43:15.036" v="4528"/>
          <ac:picMkLst>
            <pc:docMk/>
            <pc:sldMk cId="1825752323" sldId="863"/>
            <ac:picMk id="145" creationId="{D7AAA633-DDAB-4BD9-A0A1-36C2693DFAA2}"/>
          </ac:picMkLst>
        </pc:picChg>
        <pc:picChg chg="add del mod">
          <ac:chgData name="Tutu Ajayi" userId="3eef204ff06f2342" providerId="LiveId" clId="{0E5150A9-B98E-43F4-889B-73436A7431D0}" dt="2020-07-02T01:43:15.036" v="4528"/>
          <ac:picMkLst>
            <pc:docMk/>
            <pc:sldMk cId="1825752323" sldId="863"/>
            <ac:picMk id="146" creationId="{F3A2D30E-0FAB-4FE6-A33F-044AB5BA3048}"/>
          </ac:picMkLst>
        </pc:picChg>
        <pc:picChg chg="add del mod">
          <ac:chgData name="Tutu Ajayi" userId="3eef204ff06f2342" providerId="LiveId" clId="{0E5150A9-B98E-43F4-889B-73436A7431D0}" dt="2020-07-02T01:43:15.036" v="4528"/>
          <ac:picMkLst>
            <pc:docMk/>
            <pc:sldMk cId="1825752323" sldId="863"/>
            <ac:picMk id="149" creationId="{57AC6909-D338-4E82-BAC6-DB75BA981F06}"/>
          </ac:picMkLst>
        </pc:picChg>
        <pc:picChg chg="add mod">
          <ac:chgData name="Tutu Ajayi" userId="3eef204ff06f2342" providerId="LiveId" clId="{0E5150A9-B98E-43F4-889B-73436A7431D0}" dt="2020-07-02T02:30:43.333" v="5481" actId="1076"/>
          <ac:picMkLst>
            <pc:docMk/>
            <pc:sldMk cId="1825752323" sldId="863"/>
            <ac:picMk id="150" creationId="{38D0C17E-1778-4951-A252-26644EE568BC}"/>
          </ac:picMkLst>
        </pc:picChg>
        <pc:cxnChg chg="add mod">
          <ac:chgData name="Tutu Ajayi" userId="3eef204ff06f2342" providerId="LiveId" clId="{0E5150A9-B98E-43F4-889B-73436A7431D0}" dt="2020-07-02T01:42:47.725" v="4519" actId="478"/>
          <ac:cxnSpMkLst>
            <pc:docMk/>
            <pc:sldMk cId="1825752323" sldId="863"/>
            <ac:cxnSpMk id="8" creationId="{5BAC1629-DE99-4F9E-A8BE-B9CC5CF6B38D}"/>
          </ac:cxnSpMkLst>
        </pc:cxnChg>
        <pc:cxnChg chg="add mod">
          <ac:chgData name="Tutu Ajayi" userId="3eef204ff06f2342" providerId="LiveId" clId="{0E5150A9-B98E-43F4-889B-73436A7431D0}" dt="2020-07-02T01:42:47.725" v="4519" actId="478"/>
          <ac:cxnSpMkLst>
            <pc:docMk/>
            <pc:sldMk cId="1825752323" sldId="863"/>
            <ac:cxnSpMk id="9" creationId="{2FD805C6-A601-4F59-B80E-6DFA4A70FEC0}"/>
          </ac:cxnSpMkLst>
        </pc:cxnChg>
        <pc:cxnChg chg="add mod">
          <ac:chgData name="Tutu Ajayi" userId="3eef204ff06f2342" providerId="LiveId" clId="{0E5150A9-B98E-43F4-889B-73436A7431D0}" dt="2020-07-02T01:42:47.725" v="4519" actId="478"/>
          <ac:cxnSpMkLst>
            <pc:docMk/>
            <pc:sldMk cId="1825752323" sldId="863"/>
            <ac:cxnSpMk id="10" creationId="{BCBD9D24-4CE6-4294-B850-368B4B4C19D9}"/>
          </ac:cxnSpMkLst>
        </pc:cxnChg>
        <pc:cxnChg chg="add mod">
          <ac:chgData name="Tutu Ajayi" userId="3eef204ff06f2342" providerId="LiveId" clId="{0E5150A9-B98E-43F4-889B-73436A7431D0}" dt="2020-07-02T01:42:47.725" v="4519" actId="478"/>
          <ac:cxnSpMkLst>
            <pc:docMk/>
            <pc:sldMk cId="1825752323" sldId="863"/>
            <ac:cxnSpMk id="12" creationId="{07C05688-C505-4640-8F1E-93014EE072E8}"/>
          </ac:cxnSpMkLst>
        </pc:cxnChg>
        <pc:cxnChg chg="add mod">
          <ac:chgData name="Tutu Ajayi" userId="3eef204ff06f2342" providerId="LiveId" clId="{0E5150A9-B98E-43F4-889B-73436A7431D0}" dt="2020-07-02T01:42:47.725" v="4519" actId="478"/>
          <ac:cxnSpMkLst>
            <pc:docMk/>
            <pc:sldMk cId="1825752323" sldId="863"/>
            <ac:cxnSpMk id="16" creationId="{F5889F06-7274-446D-BBB9-E7485793EF1C}"/>
          </ac:cxnSpMkLst>
        </pc:cxnChg>
        <pc:cxnChg chg="add mod">
          <ac:chgData name="Tutu Ajayi" userId="3eef204ff06f2342" providerId="LiveId" clId="{0E5150A9-B98E-43F4-889B-73436A7431D0}" dt="2020-07-02T01:42:47.725" v="4519" actId="478"/>
          <ac:cxnSpMkLst>
            <pc:docMk/>
            <pc:sldMk cId="1825752323" sldId="863"/>
            <ac:cxnSpMk id="19" creationId="{8B00FE6A-3575-4196-8051-2F9B605AFB02}"/>
          </ac:cxnSpMkLst>
        </pc:cxnChg>
        <pc:cxnChg chg="add mod">
          <ac:chgData name="Tutu Ajayi" userId="3eef204ff06f2342" providerId="LiveId" clId="{0E5150A9-B98E-43F4-889B-73436A7431D0}" dt="2020-07-02T01:42:47.725" v="4519" actId="478"/>
          <ac:cxnSpMkLst>
            <pc:docMk/>
            <pc:sldMk cId="1825752323" sldId="863"/>
            <ac:cxnSpMk id="21" creationId="{3CDBBECE-3F2B-4C3E-839C-751487CA6007}"/>
          </ac:cxnSpMkLst>
        </pc:cxnChg>
        <pc:cxnChg chg="add del mod">
          <ac:chgData name="Tutu Ajayi" userId="3eef204ff06f2342" providerId="LiveId" clId="{0E5150A9-B98E-43F4-889B-73436A7431D0}" dt="2020-07-01T21:43:13.406" v="430"/>
          <ac:cxnSpMkLst>
            <pc:docMk/>
            <pc:sldMk cId="1825752323" sldId="863"/>
            <ac:cxnSpMk id="29" creationId="{E2C48732-E921-419B-B640-CA5E8B109ED8}"/>
          </ac:cxnSpMkLst>
        </pc:cxnChg>
        <pc:cxnChg chg="add del mod">
          <ac:chgData name="Tutu Ajayi" userId="3eef204ff06f2342" providerId="LiveId" clId="{0E5150A9-B98E-43F4-889B-73436A7431D0}" dt="2020-07-01T21:43:13.406" v="430"/>
          <ac:cxnSpMkLst>
            <pc:docMk/>
            <pc:sldMk cId="1825752323" sldId="863"/>
            <ac:cxnSpMk id="30" creationId="{3CEA4D42-4F1C-4944-B1B3-EE4C32656C5E}"/>
          </ac:cxnSpMkLst>
        </pc:cxnChg>
        <pc:cxnChg chg="add del mod">
          <ac:chgData name="Tutu Ajayi" userId="3eef204ff06f2342" providerId="LiveId" clId="{0E5150A9-B98E-43F4-889B-73436A7431D0}" dt="2020-07-01T21:43:13.406" v="430"/>
          <ac:cxnSpMkLst>
            <pc:docMk/>
            <pc:sldMk cId="1825752323" sldId="863"/>
            <ac:cxnSpMk id="31" creationId="{84703DDE-F39A-40E2-9BE2-9608B74C5C75}"/>
          </ac:cxnSpMkLst>
        </pc:cxnChg>
        <pc:cxnChg chg="add del mod">
          <ac:chgData name="Tutu Ajayi" userId="3eef204ff06f2342" providerId="LiveId" clId="{0E5150A9-B98E-43F4-889B-73436A7431D0}" dt="2020-07-01T21:43:13.406" v="430"/>
          <ac:cxnSpMkLst>
            <pc:docMk/>
            <pc:sldMk cId="1825752323" sldId="863"/>
            <ac:cxnSpMk id="32" creationId="{8FDD08E2-AA33-455D-83A3-643B48020124}"/>
          </ac:cxnSpMkLst>
        </pc:cxnChg>
        <pc:cxnChg chg="add del mod">
          <ac:chgData name="Tutu Ajayi" userId="3eef204ff06f2342" providerId="LiveId" clId="{0E5150A9-B98E-43F4-889B-73436A7431D0}" dt="2020-07-01T21:43:13.406" v="430"/>
          <ac:cxnSpMkLst>
            <pc:docMk/>
            <pc:sldMk cId="1825752323" sldId="863"/>
            <ac:cxnSpMk id="33" creationId="{A9C41357-F758-4CD3-9352-ADBFA3BC439F}"/>
          </ac:cxnSpMkLst>
        </pc:cxnChg>
        <pc:cxnChg chg="add del mod">
          <ac:chgData name="Tutu Ajayi" userId="3eef204ff06f2342" providerId="LiveId" clId="{0E5150A9-B98E-43F4-889B-73436A7431D0}" dt="2020-07-01T21:43:13.406" v="430"/>
          <ac:cxnSpMkLst>
            <pc:docMk/>
            <pc:sldMk cId="1825752323" sldId="863"/>
            <ac:cxnSpMk id="34" creationId="{4669F3C4-5CE5-4761-B709-AE17A6649313}"/>
          </ac:cxnSpMkLst>
        </pc:cxnChg>
        <pc:cxnChg chg="add del mod">
          <ac:chgData name="Tutu Ajayi" userId="3eef204ff06f2342" providerId="LiveId" clId="{0E5150A9-B98E-43F4-889B-73436A7431D0}" dt="2020-07-01T21:43:13.406" v="430"/>
          <ac:cxnSpMkLst>
            <pc:docMk/>
            <pc:sldMk cId="1825752323" sldId="863"/>
            <ac:cxnSpMk id="45" creationId="{56D82876-AD5C-4B68-AB8E-C786BE87C248}"/>
          </ac:cxnSpMkLst>
        </pc:cxnChg>
        <pc:cxnChg chg="add del mod">
          <ac:chgData name="Tutu Ajayi" userId="3eef204ff06f2342" providerId="LiveId" clId="{0E5150A9-B98E-43F4-889B-73436A7431D0}" dt="2020-07-01T21:43:22.395" v="436"/>
          <ac:cxnSpMkLst>
            <pc:docMk/>
            <pc:sldMk cId="1825752323" sldId="863"/>
            <ac:cxnSpMk id="54" creationId="{17220D06-9B08-4DA1-975A-7562012D5EC9}"/>
          </ac:cxnSpMkLst>
        </pc:cxnChg>
        <pc:cxnChg chg="add del mod">
          <ac:chgData name="Tutu Ajayi" userId="3eef204ff06f2342" providerId="LiveId" clId="{0E5150A9-B98E-43F4-889B-73436A7431D0}" dt="2020-07-01T21:43:22.395" v="436"/>
          <ac:cxnSpMkLst>
            <pc:docMk/>
            <pc:sldMk cId="1825752323" sldId="863"/>
            <ac:cxnSpMk id="55" creationId="{61BF2374-37A4-4D0D-ABAC-F804070F0ED5}"/>
          </ac:cxnSpMkLst>
        </pc:cxnChg>
        <pc:cxnChg chg="add del mod">
          <ac:chgData name="Tutu Ajayi" userId="3eef204ff06f2342" providerId="LiveId" clId="{0E5150A9-B98E-43F4-889B-73436A7431D0}" dt="2020-07-01T21:43:22.395" v="436"/>
          <ac:cxnSpMkLst>
            <pc:docMk/>
            <pc:sldMk cId="1825752323" sldId="863"/>
            <ac:cxnSpMk id="56" creationId="{6EE51CAB-50DA-4FA0-84E6-6F7157DC8255}"/>
          </ac:cxnSpMkLst>
        </pc:cxnChg>
        <pc:cxnChg chg="add del mod">
          <ac:chgData name="Tutu Ajayi" userId="3eef204ff06f2342" providerId="LiveId" clId="{0E5150A9-B98E-43F4-889B-73436A7431D0}" dt="2020-07-01T21:43:22.395" v="436"/>
          <ac:cxnSpMkLst>
            <pc:docMk/>
            <pc:sldMk cId="1825752323" sldId="863"/>
            <ac:cxnSpMk id="57" creationId="{4FC79794-3ADA-4BEB-850F-ED4BB93C6851}"/>
          </ac:cxnSpMkLst>
        </pc:cxnChg>
        <pc:cxnChg chg="add del mod">
          <ac:chgData name="Tutu Ajayi" userId="3eef204ff06f2342" providerId="LiveId" clId="{0E5150A9-B98E-43F4-889B-73436A7431D0}" dt="2020-07-01T21:43:22.395" v="436"/>
          <ac:cxnSpMkLst>
            <pc:docMk/>
            <pc:sldMk cId="1825752323" sldId="863"/>
            <ac:cxnSpMk id="58" creationId="{C323E1C4-57E5-4D0E-913A-F0E8007E24EE}"/>
          </ac:cxnSpMkLst>
        </pc:cxnChg>
        <pc:cxnChg chg="add del mod">
          <ac:chgData name="Tutu Ajayi" userId="3eef204ff06f2342" providerId="LiveId" clId="{0E5150A9-B98E-43F4-889B-73436A7431D0}" dt="2020-07-01T21:43:22.395" v="436"/>
          <ac:cxnSpMkLst>
            <pc:docMk/>
            <pc:sldMk cId="1825752323" sldId="863"/>
            <ac:cxnSpMk id="59" creationId="{BCDA6945-8364-4D9E-ABA1-EFB658632046}"/>
          </ac:cxnSpMkLst>
        </pc:cxnChg>
        <pc:cxnChg chg="add del mod">
          <ac:chgData name="Tutu Ajayi" userId="3eef204ff06f2342" providerId="LiveId" clId="{0E5150A9-B98E-43F4-889B-73436A7431D0}" dt="2020-07-01T21:43:22.395" v="436"/>
          <ac:cxnSpMkLst>
            <pc:docMk/>
            <pc:sldMk cId="1825752323" sldId="863"/>
            <ac:cxnSpMk id="70" creationId="{8D3A16B1-1292-439C-9B41-E1217791D7A7}"/>
          </ac:cxnSpMkLst>
        </pc:cxnChg>
        <pc:cxnChg chg="add mod">
          <ac:chgData name="Tutu Ajayi" userId="3eef204ff06f2342" providerId="LiveId" clId="{0E5150A9-B98E-43F4-889B-73436A7431D0}" dt="2020-07-01T23:19:56.576" v="1879" actId="1076"/>
          <ac:cxnSpMkLst>
            <pc:docMk/>
            <pc:sldMk cId="1825752323" sldId="863"/>
            <ac:cxnSpMk id="79" creationId="{5B083214-559A-491E-836E-4CB489B10443}"/>
          </ac:cxnSpMkLst>
        </pc:cxnChg>
        <pc:cxnChg chg="add mod">
          <ac:chgData name="Tutu Ajayi" userId="3eef204ff06f2342" providerId="LiveId" clId="{0E5150A9-B98E-43F4-889B-73436A7431D0}" dt="2020-07-01T23:19:56.576" v="1879" actId="1076"/>
          <ac:cxnSpMkLst>
            <pc:docMk/>
            <pc:sldMk cId="1825752323" sldId="863"/>
            <ac:cxnSpMk id="80" creationId="{8A681B03-BA22-47B7-B717-8E1571E9C2FC}"/>
          </ac:cxnSpMkLst>
        </pc:cxnChg>
        <pc:cxnChg chg="add mod">
          <ac:chgData name="Tutu Ajayi" userId="3eef204ff06f2342" providerId="LiveId" clId="{0E5150A9-B98E-43F4-889B-73436A7431D0}" dt="2020-07-01T23:19:56.576" v="1879" actId="1076"/>
          <ac:cxnSpMkLst>
            <pc:docMk/>
            <pc:sldMk cId="1825752323" sldId="863"/>
            <ac:cxnSpMk id="81" creationId="{389DBEA3-5B97-430D-B33A-7904A94F5119}"/>
          </ac:cxnSpMkLst>
        </pc:cxnChg>
        <pc:cxnChg chg="add mod">
          <ac:chgData name="Tutu Ajayi" userId="3eef204ff06f2342" providerId="LiveId" clId="{0E5150A9-B98E-43F4-889B-73436A7431D0}" dt="2020-07-01T23:19:56.576" v="1879" actId="1076"/>
          <ac:cxnSpMkLst>
            <pc:docMk/>
            <pc:sldMk cId="1825752323" sldId="863"/>
            <ac:cxnSpMk id="82" creationId="{3E799F4A-B862-437A-B007-08BB6F686FAD}"/>
          </ac:cxnSpMkLst>
        </pc:cxnChg>
        <pc:cxnChg chg="add mod">
          <ac:chgData name="Tutu Ajayi" userId="3eef204ff06f2342" providerId="LiveId" clId="{0E5150A9-B98E-43F4-889B-73436A7431D0}" dt="2020-07-01T23:19:56.576" v="1879" actId="1076"/>
          <ac:cxnSpMkLst>
            <pc:docMk/>
            <pc:sldMk cId="1825752323" sldId="863"/>
            <ac:cxnSpMk id="83" creationId="{A85FE7D0-90B2-4A26-B8D6-172E7A3D8DE8}"/>
          </ac:cxnSpMkLst>
        </pc:cxnChg>
        <pc:cxnChg chg="add mod">
          <ac:chgData name="Tutu Ajayi" userId="3eef204ff06f2342" providerId="LiveId" clId="{0E5150A9-B98E-43F4-889B-73436A7431D0}" dt="2020-07-01T23:19:56.576" v="1879" actId="1076"/>
          <ac:cxnSpMkLst>
            <pc:docMk/>
            <pc:sldMk cId="1825752323" sldId="863"/>
            <ac:cxnSpMk id="84" creationId="{CCF18626-0303-4071-A83C-87A2B8AA487E}"/>
          </ac:cxnSpMkLst>
        </pc:cxnChg>
        <pc:cxnChg chg="add mod">
          <ac:chgData name="Tutu Ajayi" userId="3eef204ff06f2342" providerId="LiveId" clId="{0E5150A9-B98E-43F4-889B-73436A7431D0}" dt="2020-07-01T23:19:56.576" v="1879" actId="1076"/>
          <ac:cxnSpMkLst>
            <pc:docMk/>
            <pc:sldMk cId="1825752323" sldId="863"/>
            <ac:cxnSpMk id="95" creationId="{614D81F4-1530-4AC6-A3D9-273BCB92BA9A}"/>
          </ac:cxnSpMkLst>
        </pc:cxnChg>
        <pc:cxnChg chg="add del mod">
          <ac:chgData name="Tutu Ajayi" userId="3eef204ff06f2342" providerId="LiveId" clId="{0E5150A9-B98E-43F4-889B-73436A7431D0}" dt="2020-07-02T01:42:51.025" v="4521"/>
          <ac:cxnSpMkLst>
            <pc:docMk/>
            <pc:sldMk cId="1825752323" sldId="863"/>
            <ac:cxnSpMk id="110" creationId="{91FDE863-8964-4749-B6E9-731451AEF69C}"/>
          </ac:cxnSpMkLst>
        </pc:cxnChg>
        <pc:cxnChg chg="add del mod">
          <ac:chgData name="Tutu Ajayi" userId="3eef204ff06f2342" providerId="LiveId" clId="{0E5150A9-B98E-43F4-889B-73436A7431D0}" dt="2020-07-02T01:42:51.025" v="4521"/>
          <ac:cxnSpMkLst>
            <pc:docMk/>
            <pc:sldMk cId="1825752323" sldId="863"/>
            <ac:cxnSpMk id="111" creationId="{7B8EE65D-8A09-4DC2-B2E4-D635DEE07272}"/>
          </ac:cxnSpMkLst>
        </pc:cxnChg>
        <pc:cxnChg chg="add del mod">
          <ac:chgData name="Tutu Ajayi" userId="3eef204ff06f2342" providerId="LiveId" clId="{0E5150A9-B98E-43F4-889B-73436A7431D0}" dt="2020-07-02T01:42:51.025" v="4521"/>
          <ac:cxnSpMkLst>
            <pc:docMk/>
            <pc:sldMk cId="1825752323" sldId="863"/>
            <ac:cxnSpMk id="112" creationId="{78957CB2-B02F-43DD-AB97-749EDEE47CCD}"/>
          </ac:cxnSpMkLst>
        </pc:cxnChg>
        <pc:cxnChg chg="add del mod">
          <ac:chgData name="Tutu Ajayi" userId="3eef204ff06f2342" providerId="LiveId" clId="{0E5150A9-B98E-43F4-889B-73436A7431D0}" dt="2020-07-02T01:42:51.025" v="4521"/>
          <ac:cxnSpMkLst>
            <pc:docMk/>
            <pc:sldMk cId="1825752323" sldId="863"/>
            <ac:cxnSpMk id="114" creationId="{87C7459E-4319-4DFC-BD0A-1F79EBA28ED6}"/>
          </ac:cxnSpMkLst>
        </pc:cxnChg>
        <pc:cxnChg chg="add del mod">
          <ac:chgData name="Tutu Ajayi" userId="3eef204ff06f2342" providerId="LiveId" clId="{0E5150A9-B98E-43F4-889B-73436A7431D0}" dt="2020-07-02T01:42:51.025" v="4521"/>
          <ac:cxnSpMkLst>
            <pc:docMk/>
            <pc:sldMk cId="1825752323" sldId="863"/>
            <ac:cxnSpMk id="118" creationId="{9852BC8F-83C5-4097-B29C-221E991278AD}"/>
          </ac:cxnSpMkLst>
        </pc:cxnChg>
        <pc:cxnChg chg="add del mod">
          <ac:chgData name="Tutu Ajayi" userId="3eef204ff06f2342" providerId="LiveId" clId="{0E5150A9-B98E-43F4-889B-73436A7431D0}" dt="2020-07-02T01:42:51.025" v="4521"/>
          <ac:cxnSpMkLst>
            <pc:docMk/>
            <pc:sldMk cId="1825752323" sldId="863"/>
            <ac:cxnSpMk id="121" creationId="{1D417B64-FD19-44D2-8C9E-CB9F98640788}"/>
          </ac:cxnSpMkLst>
        </pc:cxnChg>
        <pc:cxnChg chg="add del mod">
          <ac:chgData name="Tutu Ajayi" userId="3eef204ff06f2342" providerId="LiveId" clId="{0E5150A9-B98E-43F4-889B-73436A7431D0}" dt="2020-07-02T01:42:51.025" v="4521"/>
          <ac:cxnSpMkLst>
            <pc:docMk/>
            <pc:sldMk cId="1825752323" sldId="863"/>
            <ac:cxnSpMk id="123" creationId="{A36F8DC3-1944-40AD-AE3F-C27C7189FD7B}"/>
          </ac:cxnSpMkLst>
        </pc:cxnChg>
        <pc:cxnChg chg="add del mod">
          <ac:chgData name="Tutu Ajayi" userId="3eef204ff06f2342" providerId="LiveId" clId="{0E5150A9-B98E-43F4-889B-73436A7431D0}" dt="2020-07-02T01:43:15.036" v="4528"/>
          <ac:cxnSpMkLst>
            <pc:docMk/>
            <pc:sldMk cId="1825752323" sldId="863"/>
            <ac:cxnSpMk id="131" creationId="{06CE1A9C-DC51-427F-A0B1-1B046EA14877}"/>
          </ac:cxnSpMkLst>
        </pc:cxnChg>
        <pc:cxnChg chg="add del mod">
          <ac:chgData name="Tutu Ajayi" userId="3eef204ff06f2342" providerId="LiveId" clId="{0E5150A9-B98E-43F4-889B-73436A7431D0}" dt="2020-07-02T01:43:15.036" v="4528"/>
          <ac:cxnSpMkLst>
            <pc:docMk/>
            <pc:sldMk cId="1825752323" sldId="863"/>
            <ac:cxnSpMk id="132" creationId="{166683C3-E629-4E05-9184-2F8A71B489D9}"/>
          </ac:cxnSpMkLst>
        </pc:cxnChg>
        <pc:cxnChg chg="add del mod">
          <ac:chgData name="Tutu Ajayi" userId="3eef204ff06f2342" providerId="LiveId" clId="{0E5150A9-B98E-43F4-889B-73436A7431D0}" dt="2020-07-02T01:43:15.036" v="4528"/>
          <ac:cxnSpMkLst>
            <pc:docMk/>
            <pc:sldMk cId="1825752323" sldId="863"/>
            <ac:cxnSpMk id="133" creationId="{A85A5BE2-8C8C-4681-95D4-9E78273300A7}"/>
          </ac:cxnSpMkLst>
        </pc:cxnChg>
        <pc:cxnChg chg="add del mod">
          <ac:chgData name="Tutu Ajayi" userId="3eef204ff06f2342" providerId="LiveId" clId="{0E5150A9-B98E-43F4-889B-73436A7431D0}" dt="2020-07-02T01:43:15.036" v="4528"/>
          <ac:cxnSpMkLst>
            <pc:docMk/>
            <pc:sldMk cId="1825752323" sldId="863"/>
            <ac:cxnSpMk id="134" creationId="{ED2E84A7-44E1-474B-9E21-D93A22340B4D}"/>
          </ac:cxnSpMkLst>
        </pc:cxnChg>
        <pc:cxnChg chg="add del mod">
          <ac:chgData name="Tutu Ajayi" userId="3eef204ff06f2342" providerId="LiveId" clId="{0E5150A9-B98E-43F4-889B-73436A7431D0}" dt="2020-07-02T01:43:15.036" v="4528"/>
          <ac:cxnSpMkLst>
            <pc:docMk/>
            <pc:sldMk cId="1825752323" sldId="863"/>
            <ac:cxnSpMk id="135" creationId="{58DB9138-C01F-479F-820F-614D3827AF99}"/>
          </ac:cxnSpMkLst>
        </pc:cxnChg>
        <pc:cxnChg chg="add del mod">
          <ac:chgData name="Tutu Ajayi" userId="3eef204ff06f2342" providerId="LiveId" clId="{0E5150A9-B98E-43F4-889B-73436A7431D0}" dt="2020-07-02T01:43:15.036" v="4528"/>
          <ac:cxnSpMkLst>
            <pc:docMk/>
            <pc:sldMk cId="1825752323" sldId="863"/>
            <ac:cxnSpMk id="136" creationId="{6DC2A19D-C815-4A1E-9E82-C3F83658E358}"/>
          </ac:cxnSpMkLst>
        </pc:cxnChg>
        <pc:cxnChg chg="add del mod">
          <ac:chgData name="Tutu Ajayi" userId="3eef204ff06f2342" providerId="LiveId" clId="{0E5150A9-B98E-43F4-889B-73436A7431D0}" dt="2020-07-02T01:43:15.036" v="4528"/>
          <ac:cxnSpMkLst>
            <pc:docMk/>
            <pc:sldMk cId="1825752323" sldId="863"/>
            <ac:cxnSpMk id="147" creationId="{53A35DD2-D3A3-4FB0-9ACC-3DA3179FB90F}"/>
          </ac:cxnSpMkLst>
        </pc:cxnChg>
      </pc:sldChg>
      <pc:sldChg chg="addSp delSp modSp add mod">
        <pc:chgData name="Tutu Ajayi" userId="3eef204ff06f2342" providerId="LiveId" clId="{0E5150A9-B98E-43F4-889B-73436A7431D0}" dt="2020-07-02T02:33:40.198" v="5530" actId="20577"/>
        <pc:sldMkLst>
          <pc:docMk/>
          <pc:sldMk cId="1258023797" sldId="864"/>
        </pc:sldMkLst>
        <pc:spChg chg="mod">
          <ac:chgData name="Tutu Ajayi" userId="3eef204ff06f2342" providerId="LiveId" clId="{0E5150A9-B98E-43F4-889B-73436A7431D0}" dt="2020-07-02T02:33:40.198" v="5530" actId="20577"/>
          <ac:spMkLst>
            <pc:docMk/>
            <pc:sldMk cId="1258023797" sldId="864"/>
            <ac:spMk id="2" creationId="{C23A8F46-3F1E-4985-A607-D0195E22991D}"/>
          </ac:spMkLst>
        </pc:spChg>
        <pc:spChg chg="del">
          <ac:chgData name="Tutu Ajayi" userId="3eef204ff06f2342" providerId="LiveId" clId="{0E5150A9-B98E-43F4-889B-73436A7431D0}" dt="2020-07-01T23:41:54.704" v="2588"/>
          <ac:spMkLst>
            <pc:docMk/>
            <pc:sldMk cId="1258023797" sldId="864"/>
            <ac:spMk id="3" creationId="{01F3FB9F-8C4A-464D-9CC0-8026C31EDF3F}"/>
          </ac:spMkLst>
        </pc:spChg>
        <pc:spChg chg="add del mod">
          <ac:chgData name="Tutu Ajayi" userId="3eef204ff06f2342" providerId="LiveId" clId="{0E5150A9-B98E-43F4-889B-73436A7431D0}" dt="2020-07-01T21:44:10.286" v="442"/>
          <ac:spMkLst>
            <pc:docMk/>
            <pc:sldMk cId="1258023797" sldId="864"/>
            <ac:spMk id="4" creationId="{308E6D6E-0AF2-452A-A245-3FC8FF30A93C}"/>
          </ac:spMkLst>
        </pc:spChg>
        <pc:spChg chg="add del mod">
          <ac:chgData name="Tutu Ajayi" userId="3eef204ff06f2342" providerId="LiveId" clId="{0E5150A9-B98E-43F4-889B-73436A7431D0}" dt="2020-07-01T21:44:10.286" v="442"/>
          <ac:spMkLst>
            <pc:docMk/>
            <pc:sldMk cId="1258023797" sldId="864"/>
            <ac:spMk id="5" creationId="{64382F11-C516-46DA-91E3-DFF8CE0DCC64}"/>
          </ac:spMkLst>
        </pc:spChg>
        <pc:spChg chg="add del mod">
          <ac:chgData name="Tutu Ajayi" userId="3eef204ff06f2342" providerId="LiveId" clId="{0E5150A9-B98E-43F4-889B-73436A7431D0}" dt="2020-07-01T21:44:10.286" v="442"/>
          <ac:spMkLst>
            <pc:docMk/>
            <pc:sldMk cId="1258023797" sldId="864"/>
            <ac:spMk id="6" creationId="{005B2B73-5AF3-48A3-BF0E-DAD7DC1A77EF}"/>
          </ac:spMkLst>
        </pc:spChg>
        <pc:spChg chg="add del mod">
          <ac:chgData name="Tutu Ajayi" userId="3eef204ff06f2342" providerId="LiveId" clId="{0E5150A9-B98E-43F4-889B-73436A7431D0}" dt="2020-07-01T21:44:10.286" v="442"/>
          <ac:spMkLst>
            <pc:docMk/>
            <pc:sldMk cId="1258023797" sldId="864"/>
            <ac:spMk id="10" creationId="{9868E09F-EE1A-411B-A7E2-7AE6E0C77A07}"/>
          </ac:spMkLst>
        </pc:spChg>
        <pc:spChg chg="add del mod">
          <ac:chgData name="Tutu Ajayi" userId="3eef204ff06f2342" providerId="LiveId" clId="{0E5150A9-B98E-43F4-889B-73436A7431D0}" dt="2020-07-01T21:44:10.286" v="442"/>
          <ac:spMkLst>
            <pc:docMk/>
            <pc:sldMk cId="1258023797" sldId="864"/>
            <ac:spMk id="12" creationId="{C0289C38-A9DB-4DCB-BF51-87E949C4DA59}"/>
          </ac:spMkLst>
        </pc:spChg>
        <pc:spChg chg="add del mod">
          <ac:chgData name="Tutu Ajayi" userId="3eef204ff06f2342" providerId="LiveId" clId="{0E5150A9-B98E-43F4-889B-73436A7431D0}" dt="2020-07-01T21:44:10.286" v="442"/>
          <ac:spMkLst>
            <pc:docMk/>
            <pc:sldMk cId="1258023797" sldId="864"/>
            <ac:spMk id="13" creationId="{AD135592-0B0E-4CED-AD16-29D548581E05}"/>
          </ac:spMkLst>
        </pc:spChg>
        <pc:spChg chg="add del mod">
          <ac:chgData name="Tutu Ajayi" userId="3eef204ff06f2342" providerId="LiveId" clId="{0E5150A9-B98E-43F4-889B-73436A7431D0}" dt="2020-07-01T21:44:10.286" v="442"/>
          <ac:spMkLst>
            <pc:docMk/>
            <pc:sldMk cId="1258023797" sldId="864"/>
            <ac:spMk id="14" creationId="{0FA38094-F169-4DBE-8EC0-14F092E53458}"/>
          </ac:spMkLst>
        </pc:spChg>
        <pc:spChg chg="add del mod">
          <ac:chgData name="Tutu Ajayi" userId="3eef204ff06f2342" providerId="LiveId" clId="{0E5150A9-B98E-43F4-889B-73436A7431D0}" dt="2020-07-01T21:44:10.286" v="442"/>
          <ac:spMkLst>
            <pc:docMk/>
            <pc:sldMk cId="1258023797" sldId="864"/>
            <ac:spMk id="17" creationId="{FA825727-582D-4AC4-BFCB-208BC34BA6A1}"/>
          </ac:spMkLst>
        </pc:spChg>
        <pc:spChg chg="add del mod">
          <ac:chgData name="Tutu Ajayi" userId="3eef204ff06f2342" providerId="LiveId" clId="{0E5150A9-B98E-43F4-889B-73436A7431D0}" dt="2020-07-02T01:44:43.349" v="4561" actId="478"/>
          <ac:spMkLst>
            <pc:docMk/>
            <pc:sldMk cId="1258023797" sldId="864"/>
            <ac:spMk id="18" creationId="{ADF7C483-CDA5-457C-90E2-39EB804B52FB}"/>
          </ac:spMkLst>
        </pc:spChg>
        <pc:spChg chg="add del mod">
          <ac:chgData name="Tutu Ajayi" userId="3eef204ff06f2342" providerId="LiveId" clId="{0E5150A9-B98E-43F4-889B-73436A7431D0}" dt="2020-07-02T01:44:43.349" v="4561" actId="478"/>
          <ac:spMkLst>
            <pc:docMk/>
            <pc:sldMk cId="1258023797" sldId="864"/>
            <ac:spMk id="19" creationId="{F6F90604-D247-497C-AE2B-E97C2DDC5CB7}"/>
          </ac:spMkLst>
        </pc:spChg>
        <pc:spChg chg="add del mod">
          <ac:chgData name="Tutu Ajayi" userId="3eef204ff06f2342" providerId="LiveId" clId="{0E5150A9-B98E-43F4-889B-73436A7431D0}" dt="2020-07-02T01:44:43.349" v="4561" actId="478"/>
          <ac:spMkLst>
            <pc:docMk/>
            <pc:sldMk cId="1258023797" sldId="864"/>
            <ac:spMk id="20" creationId="{FEB05D24-C344-4BA3-99FC-70C3AEADACF1}"/>
          </ac:spMkLst>
        </pc:spChg>
        <pc:spChg chg="add del mod">
          <ac:chgData name="Tutu Ajayi" userId="3eef204ff06f2342" providerId="LiveId" clId="{0E5150A9-B98E-43F4-889B-73436A7431D0}" dt="2020-07-02T01:44:43.349" v="4561" actId="478"/>
          <ac:spMkLst>
            <pc:docMk/>
            <pc:sldMk cId="1258023797" sldId="864"/>
            <ac:spMk id="24" creationId="{F2FA3F4A-6AEF-40AC-8747-C41B76F300A9}"/>
          </ac:spMkLst>
        </pc:spChg>
        <pc:spChg chg="add del mod">
          <ac:chgData name="Tutu Ajayi" userId="3eef204ff06f2342" providerId="LiveId" clId="{0E5150A9-B98E-43F4-889B-73436A7431D0}" dt="2020-07-02T01:44:43.349" v="4561" actId="478"/>
          <ac:spMkLst>
            <pc:docMk/>
            <pc:sldMk cId="1258023797" sldId="864"/>
            <ac:spMk id="26" creationId="{ABD03B2E-5135-4FD2-9E39-B4C199339992}"/>
          </ac:spMkLst>
        </pc:spChg>
        <pc:spChg chg="add del mod">
          <ac:chgData name="Tutu Ajayi" userId="3eef204ff06f2342" providerId="LiveId" clId="{0E5150A9-B98E-43F4-889B-73436A7431D0}" dt="2020-07-02T01:44:43.349" v="4561" actId="478"/>
          <ac:spMkLst>
            <pc:docMk/>
            <pc:sldMk cId="1258023797" sldId="864"/>
            <ac:spMk id="27" creationId="{33F5D1C2-CBAD-4156-8B8D-291C03E89116}"/>
          </ac:spMkLst>
        </pc:spChg>
        <pc:spChg chg="add del mod">
          <ac:chgData name="Tutu Ajayi" userId="3eef204ff06f2342" providerId="LiveId" clId="{0E5150A9-B98E-43F4-889B-73436A7431D0}" dt="2020-07-02T01:44:43.349" v="4561" actId="478"/>
          <ac:spMkLst>
            <pc:docMk/>
            <pc:sldMk cId="1258023797" sldId="864"/>
            <ac:spMk id="28" creationId="{30C902D9-FE5F-4B3B-8B4F-6E506C5A3ED4}"/>
          </ac:spMkLst>
        </pc:spChg>
        <pc:spChg chg="add del mod">
          <ac:chgData name="Tutu Ajayi" userId="3eef204ff06f2342" providerId="LiveId" clId="{0E5150A9-B98E-43F4-889B-73436A7431D0}" dt="2020-07-02T01:44:43.349" v="4561" actId="478"/>
          <ac:spMkLst>
            <pc:docMk/>
            <pc:sldMk cId="1258023797" sldId="864"/>
            <ac:spMk id="31" creationId="{C77199D3-864D-4BDA-85E8-AC65AD3001AA}"/>
          </ac:spMkLst>
        </pc:spChg>
        <pc:spChg chg="add mod">
          <ac:chgData name="Tutu Ajayi" userId="3eef204ff06f2342" providerId="LiveId" clId="{0E5150A9-B98E-43F4-889B-73436A7431D0}" dt="2020-07-02T01:47:22.397" v="4615" actId="6549"/>
          <ac:spMkLst>
            <pc:docMk/>
            <pc:sldMk cId="1258023797" sldId="864"/>
            <ac:spMk id="32" creationId="{79D38ED8-7586-4BD6-BBFE-B3B8EB48286A}"/>
          </ac:spMkLst>
        </pc:spChg>
        <pc:spChg chg="add mod">
          <ac:chgData name="Tutu Ajayi" userId="3eef204ff06f2342" providerId="LiveId" clId="{0E5150A9-B98E-43F4-889B-73436A7431D0}" dt="2020-07-02T01:47:46.125" v="4621" actId="20577"/>
          <ac:spMkLst>
            <pc:docMk/>
            <pc:sldMk cId="1258023797" sldId="864"/>
            <ac:spMk id="33" creationId="{202D1CC5-4D50-4330-B913-5CCE12C285C4}"/>
          </ac:spMkLst>
        </pc:spChg>
        <pc:spChg chg="add mod">
          <ac:chgData name="Tutu Ajayi" userId="3eef204ff06f2342" providerId="LiveId" clId="{0E5150A9-B98E-43F4-889B-73436A7431D0}" dt="2020-07-02T01:48:11.835" v="4654" actId="20577"/>
          <ac:spMkLst>
            <pc:docMk/>
            <pc:sldMk cId="1258023797" sldId="864"/>
            <ac:spMk id="34" creationId="{41621AAB-FB17-4A39-A15E-3E9B9D7021EF}"/>
          </ac:spMkLst>
        </pc:spChg>
        <pc:spChg chg="add del mod">
          <ac:chgData name="Tutu Ajayi" userId="3eef204ff06f2342" providerId="LiveId" clId="{0E5150A9-B98E-43F4-889B-73436A7431D0}" dt="2020-07-02T01:44:48.856" v="4563"/>
          <ac:spMkLst>
            <pc:docMk/>
            <pc:sldMk cId="1258023797" sldId="864"/>
            <ac:spMk id="35" creationId="{8C64D0A1-2B40-4A3B-856D-E3D168677C4B}"/>
          </ac:spMkLst>
        </pc:spChg>
        <pc:spChg chg="add del mod">
          <ac:chgData name="Tutu Ajayi" userId="3eef204ff06f2342" providerId="LiveId" clId="{0E5150A9-B98E-43F4-889B-73436A7431D0}" dt="2020-07-02T01:44:48.856" v="4563"/>
          <ac:spMkLst>
            <pc:docMk/>
            <pc:sldMk cId="1258023797" sldId="864"/>
            <ac:spMk id="36" creationId="{DE30B4DD-D768-46A6-AE73-1BEE318868A6}"/>
          </ac:spMkLst>
        </pc:spChg>
        <pc:spChg chg="add del mod">
          <ac:chgData name="Tutu Ajayi" userId="3eef204ff06f2342" providerId="LiveId" clId="{0E5150A9-B98E-43F4-889B-73436A7431D0}" dt="2020-07-02T01:44:48.856" v="4563"/>
          <ac:spMkLst>
            <pc:docMk/>
            <pc:sldMk cId="1258023797" sldId="864"/>
            <ac:spMk id="37" creationId="{140FA7D3-E434-475B-A84E-20A1FE522CB5}"/>
          </ac:spMkLst>
        </pc:spChg>
        <pc:spChg chg="add del mod">
          <ac:chgData name="Tutu Ajayi" userId="3eef204ff06f2342" providerId="LiveId" clId="{0E5150A9-B98E-43F4-889B-73436A7431D0}" dt="2020-07-02T01:44:48.856" v="4563"/>
          <ac:spMkLst>
            <pc:docMk/>
            <pc:sldMk cId="1258023797" sldId="864"/>
            <ac:spMk id="41" creationId="{DD8D6EA1-8490-4BAC-805C-C7367151ACB5}"/>
          </ac:spMkLst>
        </pc:spChg>
        <pc:spChg chg="add del mod">
          <ac:chgData name="Tutu Ajayi" userId="3eef204ff06f2342" providerId="LiveId" clId="{0E5150A9-B98E-43F4-889B-73436A7431D0}" dt="2020-07-02T01:44:48.856" v="4563"/>
          <ac:spMkLst>
            <pc:docMk/>
            <pc:sldMk cId="1258023797" sldId="864"/>
            <ac:spMk id="43" creationId="{566D2A24-284B-4F85-97D5-D511FD38BCAA}"/>
          </ac:spMkLst>
        </pc:spChg>
        <pc:spChg chg="add del mod">
          <ac:chgData name="Tutu Ajayi" userId="3eef204ff06f2342" providerId="LiveId" clId="{0E5150A9-B98E-43F4-889B-73436A7431D0}" dt="2020-07-02T01:44:48.856" v="4563"/>
          <ac:spMkLst>
            <pc:docMk/>
            <pc:sldMk cId="1258023797" sldId="864"/>
            <ac:spMk id="44" creationId="{66007C4F-D711-427D-BCE7-8FA20CFA77AB}"/>
          </ac:spMkLst>
        </pc:spChg>
        <pc:spChg chg="add del mod">
          <ac:chgData name="Tutu Ajayi" userId="3eef204ff06f2342" providerId="LiveId" clId="{0E5150A9-B98E-43F4-889B-73436A7431D0}" dt="2020-07-02T01:44:48.856" v="4563"/>
          <ac:spMkLst>
            <pc:docMk/>
            <pc:sldMk cId="1258023797" sldId="864"/>
            <ac:spMk id="45" creationId="{E2974CA9-B023-4B3A-B6FE-6C9489998695}"/>
          </ac:spMkLst>
        </pc:spChg>
        <pc:spChg chg="add del mod">
          <ac:chgData name="Tutu Ajayi" userId="3eef204ff06f2342" providerId="LiveId" clId="{0E5150A9-B98E-43F4-889B-73436A7431D0}" dt="2020-07-02T01:44:48.856" v="4563"/>
          <ac:spMkLst>
            <pc:docMk/>
            <pc:sldMk cId="1258023797" sldId="864"/>
            <ac:spMk id="48" creationId="{E3EC5199-DC37-4411-BA0F-B01378CC82A3}"/>
          </ac:spMkLst>
        </pc:spChg>
        <pc:picChg chg="add mod">
          <ac:chgData name="Tutu Ajayi" userId="3eef204ff06f2342" providerId="LiveId" clId="{0E5150A9-B98E-43F4-889B-73436A7431D0}" dt="2020-07-02T01:44:51.757" v="4565" actId="1076"/>
          <ac:picMkLst>
            <pc:docMk/>
            <pc:sldMk cId="1258023797" sldId="864"/>
            <ac:picMk id="49" creationId="{DB39DDE9-3B93-4DC3-9282-A73B1A756FB5}"/>
          </ac:picMkLst>
        </pc:picChg>
        <pc:cxnChg chg="add del mod">
          <ac:chgData name="Tutu Ajayi" userId="3eef204ff06f2342" providerId="LiveId" clId="{0E5150A9-B98E-43F4-889B-73436A7431D0}" dt="2020-07-01T21:44:10.286" v="442"/>
          <ac:cxnSpMkLst>
            <pc:docMk/>
            <pc:sldMk cId="1258023797" sldId="864"/>
            <ac:cxnSpMk id="7" creationId="{23B578DD-7100-4462-8463-AE1161491740}"/>
          </ac:cxnSpMkLst>
        </pc:cxnChg>
        <pc:cxnChg chg="add del mod">
          <ac:chgData name="Tutu Ajayi" userId="3eef204ff06f2342" providerId="LiveId" clId="{0E5150A9-B98E-43F4-889B-73436A7431D0}" dt="2020-07-01T21:44:10.286" v="442"/>
          <ac:cxnSpMkLst>
            <pc:docMk/>
            <pc:sldMk cId="1258023797" sldId="864"/>
            <ac:cxnSpMk id="8" creationId="{8FE87690-8205-4911-8BA0-74F7241B3514}"/>
          </ac:cxnSpMkLst>
        </pc:cxnChg>
        <pc:cxnChg chg="add del mod">
          <ac:chgData name="Tutu Ajayi" userId="3eef204ff06f2342" providerId="LiveId" clId="{0E5150A9-B98E-43F4-889B-73436A7431D0}" dt="2020-07-01T21:44:10.286" v="442"/>
          <ac:cxnSpMkLst>
            <pc:docMk/>
            <pc:sldMk cId="1258023797" sldId="864"/>
            <ac:cxnSpMk id="9" creationId="{F8F72971-5EB3-449E-B66C-A0990881568E}"/>
          </ac:cxnSpMkLst>
        </pc:cxnChg>
        <pc:cxnChg chg="add del mod">
          <ac:chgData name="Tutu Ajayi" userId="3eef204ff06f2342" providerId="LiveId" clId="{0E5150A9-B98E-43F4-889B-73436A7431D0}" dt="2020-07-01T21:44:10.286" v="442"/>
          <ac:cxnSpMkLst>
            <pc:docMk/>
            <pc:sldMk cId="1258023797" sldId="864"/>
            <ac:cxnSpMk id="11" creationId="{123A1C66-91B5-4327-B897-685F07B5C4BE}"/>
          </ac:cxnSpMkLst>
        </pc:cxnChg>
        <pc:cxnChg chg="add del mod">
          <ac:chgData name="Tutu Ajayi" userId="3eef204ff06f2342" providerId="LiveId" clId="{0E5150A9-B98E-43F4-889B-73436A7431D0}" dt="2020-07-01T21:44:10.286" v="442"/>
          <ac:cxnSpMkLst>
            <pc:docMk/>
            <pc:sldMk cId="1258023797" sldId="864"/>
            <ac:cxnSpMk id="15" creationId="{4870D08A-26A9-4EDA-BF55-429D47FFF385}"/>
          </ac:cxnSpMkLst>
        </pc:cxnChg>
        <pc:cxnChg chg="add del mod">
          <ac:chgData name="Tutu Ajayi" userId="3eef204ff06f2342" providerId="LiveId" clId="{0E5150A9-B98E-43F4-889B-73436A7431D0}" dt="2020-07-01T21:44:10.286" v="442"/>
          <ac:cxnSpMkLst>
            <pc:docMk/>
            <pc:sldMk cId="1258023797" sldId="864"/>
            <ac:cxnSpMk id="16" creationId="{D9321FF8-2BA2-44FD-98B8-6AFF9C48D210}"/>
          </ac:cxnSpMkLst>
        </pc:cxnChg>
        <pc:cxnChg chg="add del mod">
          <ac:chgData name="Tutu Ajayi" userId="3eef204ff06f2342" providerId="LiveId" clId="{0E5150A9-B98E-43F4-889B-73436A7431D0}" dt="2020-07-02T01:44:43.349" v="4561" actId="478"/>
          <ac:cxnSpMkLst>
            <pc:docMk/>
            <pc:sldMk cId="1258023797" sldId="864"/>
            <ac:cxnSpMk id="21" creationId="{91DEDF35-03FA-402C-8249-0E3103DDAB92}"/>
          </ac:cxnSpMkLst>
        </pc:cxnChg>
        <pc:cxnChg chg="add del mod">
          <ac:chgData name="Tutu Ajayi" userId="3eef204ff06f2342" providerId="LiveId" clId="{0E5150A9-B98E-43F4-889B-73436A7431D0}" dt="2020-07-02T01:44:43.349" v="4561" actId="478"/>
          <ac:cxnSpMkLst>
            <pc:docMk/>
            <pc:sldMk cId="1258023797" sldId="864"/>
            <ac:cxnSpMk id="22" creationId="{FFBA0C59-6FB0-4EDC-8703-D8F412AB6E2A}"/>
          </ac:cxnSpMkLst>
        </pc:cxnChg>
        <pc:cxnChg chg="add del mod">
          <ac:chgData name="Tutu Ajayi" userId="3eef204ff06f2342" providerId="LiveId" clId="{0E5150A9-B98E-43F4-889B-73436A7431D0}" dt="2020-07-02T01:44:43.349" v="4561" actId="478"/>
          <ac:cxnSpMkLst>
            <pc:docMk/>
            <pc:sldMk cId="1258023797" sldId="864"/>
            <ac:cxnSpMk id="23" creationId="{086F6A72-BCC1-4EDB-A9A8-7F008A0ECF03}"/>
          </ac:cxnSpMkLst>
        </pc:cxnChg>
        <pc:cxnChg chg="add del mod">
          <ac:chgData name="Tutu Ajayi" userId="3eef204ff06f2342" providerId="LiveId" clId="{0E5150A9-B98E-43F4-889B-73436A7431D0}" dt="2020-07-02T01:44:43.349" v="4561" actId="478"/>
          <ac:cxnSpMkLst>
            <pc:docMk/>
            <pc:sldMk cId="1258023797" sldId="864"/>
            <ac:cxnSpMk id="25" creationId="{C2C1A00D-C64E-4FB3-B37D-E4A5D9F5CD88}"/>
          </ac:cxnSpMkLst>
        </pc:cxnChg>
        <pc:cxnChg chg="add del mod">
          <ac:chgData name="Tutu Ajayi" userId="3eef204ff06f2342" providerId="LiveId" clId="{0E5150A9-B98E-43F4-889B-73436A7431D0}" dt="2020-07-02T01:44:43.349" v="4561" actId="478"/>
          <ac:cxnSpMkLst>
            <pc:docMk/>
            <pc:sldMk cId="1258023797" sldId="864"/>
            <ac:cxnSpMk id="29" creationId="{72873166-7F12-4D2F-AF90-57ABCED7218D}"/>
          </ac:cxnSpMkLst>
        </pc:cxnChg>
        <pc:cxnChg chg="add del mod">
          <ac:chgData name="Tutu Ajayi" userId="3eef204ff06f2342" providerId="LiveId" clId="{0E5150A9-B98E-43F4-889B-73436A7431D0}" dt="2020-07-02T01:44:43.349" v="4561" actId="478"/>
          <ac:cxnSpMkLst>
            <pc:docMk/>
            <pc:sldMk cId="1258023797" sldId="864"/>
            <ac:cxnSpMk id="30" creationId="{AA0FDC8C-9964-4538-88BB-F0B64CC23BC5}"/>
          </ac:cxnSpMkLst>
        </pc:cxnChg>
        <pc:cxnChg chg="add del mod">
          <ac:chgData name="Tutu Ajayi" userId="3eef204ff06f2342" providerId="LiveId" clId="{0E5150A9-B98E-43F4-889B-73436A7431D0}" dt="2020-07-02T01:44:48.856" v="4563"/>
          <ac:cxnSpMkLst>
            <pc:docMk/>
            <pc:sldMk cId="1258023797" sldId="864"/>
            <ac:cxnSpMk id="38" creationId="{A9FE54D1-AB4A-4169-801B-E710483442FD}"/>
          </ac:cxnSpMkLst>
        </pc:cxnChg>
        <pc:cxnChg chg="add del mod">
          <ac:chgData name="Tutu Ajayi" userId="3eef204ff06f2342" providerId="LiveId" clId="{0E5150A9-B98E-43F4-889B-73436A7431D0}" dt="2020-07-02T01:44:48.856" v="4563"/>
          <ac:cxnSpMkLst>
            <pc:docMk/>
            <pc:sldMk cId="1258023797" sldId="864"/>
            <ac:cxnSpMk id="39" creationId="{2B5B2A8F-344C-4D85-BF70-FF4D0DBC3889}"/>
          </ac:cxnSpMkLst>
        </pc:cxnChg>
        <pc:cxnChg chg="add del mod">
          <ac:chgData name="Tutu Ajayi" userId="3eef204ff06f2342" providerId="LiveId" clId="{0E5150A9-B98E-43F4-889B-73436A7431D0}" dt="2020-07-02T01:44:48.856" v="4563"/>
          <ac:cxnSpMkLst>
            <pc:docMk/>
            <pc:sldMk cId="1258023797" sldId="864"/>
            <ac:cxnSpMk id="40" creationId="{0443E9C4-EE9D-4B0B-B327-B1C038F24840}"/>
          </ac:cxnSpMkLst>
        </pc:cxnChg>
        <pc:cxnChg chg="add del mod">
          <ac:chgData name="Tutu Ajayi" userId="3eef204ff06f2342" providerId="LiveId" clId="{0E5150A9-B98E-43F4-889B-73436A7431D0}" dt="2020-07-02T01:44:48.856" v="4563"/>
          <ac:cxnSpMkLst>
            <pc:docMk/>
            <pc:sldMk cId="1258023797" sldId="864"/>
            <ac:cxnSpMk id="42" creationId="{E57DFF2C-27C7-4E3E-8492-08C8DFD783C5}"/>
          </ac:cxnSpMkLst>
        </pc:cxnChg>
        <pc:cxnChg chg="add del mod">
          <ac:chgData name="Tutu Ajayi" userId="3eef204ff06f2342" providerId="LiveId" clId="{0E5150A9-B98E-43F4-889B-73436A7431D0}" dt="2020-07-02T01:44:48.856" v="4563"/>
          <ac:cxnSpMkLst>
            <pc:docMk/>
            <pc:sldMk cId="1258023797" sldId="864"/>
            <ac:cxnSpMk id="46" creationId="{442FAA09-EC44-472B-A146-B0E13BF9470C}"/>
          </ac:cxnSpMkLst>
        </pc:cxnChg>
        <pc:cxnChg chg="add del mod">
          <ac:chgData name="Tutu Ajayi" userId="3eef204ff06f2342" providerId="LiveId" clId="{0E5150A9-B98E-43F4-889B-73436A7431D0}" dt="2020-07-02T01:44:48.856" v="4563"/>
          <ac:cxnSpMkLst>
            <pc:docMk/>
            <pc:sldMk cId="1258023797" sldId="864"/>
            <ac:cxnSpMk id="47" creationId="{DCA6A204-4DC9-4FFF-8B57-10254076A468}"/>
          </ac:cxnSpMkLst>
        </pc:cxnChg>
      </pc:sldChg>
      <pc:sldChg chg="addSp delSp modSp new mod">
        <pc:chgData name="Tutu Ajayi" userId="3eef204ff06f2342" providerId="LiveId" clId="{0E5150A9-B98E-43F4-889B-73436A7431D0}" dt="2020-07-02T02:35:30.294" v="5572" actId="20577"/>
        <pc:sldMkLst>
          <pc:docMk/>
          <pc:sldMk cId="1606605678" sldId="865"/>
        </pc:sldMkLst>
        <pc:spChg chg="mod">
          <ac:chgData name="Tutu Ajayi" userId="3eef204ff06f2342" providerId="LiveId" clId="{0E5150A9-B98E-43F4-889B-73436A7431D0}" dt="2020-07-02T01:02:53.428" v="2840"/>
          <ac:spMkLst>
            <pc:docMk/>
            <pc:sldMk cId="1606605678" sldId="865"/>
            <ac:spMk id="2" creationId="{E90AF0C1-9912-42B6-9186-36109D1C747C}"/>
          </ac:spMkLst>
        </pc:spChg>
        <pc:spChg chg="del">
          <ac:chgData name="Tutu Ajayi" userId="3eef204ff06f2342" providerId="LiveId" clId="{0E5150A9-B98E-43F4-889B-73436A7431D0}" dt="2020-07-01T21:46:52.877" v="462"/>
          <ac:spMkLst>
            <pc:docMk/>
            <pc:sldMk cId="1606605678" sldId="865"/>
            <ac:spMk id="3" creationId="{AB95819B-9A55-4C1D-A1D2-7A33A1DE73FF}"/>
          </ac:spMkLst>
        </pc:spChg>
        <pc:spChg chg="add del mod">
          <ac:chgData name="Tutu Ajayi" userId="3eef204ff06f2342" providerId="LiveId" clId="{0E5150A9-B98E-43F4-889B-73436A7431D0}" dt="2020-07-02T01:02:49.137" v="2839"/>
          <ac:spMkLst>
            <pc:docMk/>
            <pc:sldMk cId="1606605678" sldId="865"/>
            <ac:spMk id="6" creationId="{01DE6CEF-2899-4939-8F30-7CCA0BF9BCAF}"/>
          </ac:spMkLst>
        </pc:spChg>
        <pc:spChg chg="add del mod">
          <ac:chgData name="Tutu Ajayi" userId="3eef204ff06f2342" providerId="LiveId" clId="{0E5150A9-B98E-43F4-889B-73436A7431D0}" dt="2020-07-02T01:02:49.137" v="2839"/>
          <ac:spMkLst>
            <pc:docMk/>
            <pc:sldMk cId="1606605678" sldId="865"/>
            <ac:spMk id="8" creationId="{47006C08-51CF-4FB7-A5EC-9045B8DD412D}"/>
          </ac:spMkLst>
        </pc:spChg>
        <pc:spChg chg="add del mod">
          <ac:chgData name="Tutu Ajayi" userId="3eef204ff06f2342" providerId="LiveId" clId="{0E5150A9-B98E-43F4-889B-73436A7431D0}" dt="2020-07-02T01:02:53.428" v="2840"/>
          <ac:spMkLst>
            <pc:docMk/>
            <pc:sldMk cId="1606605678" sldId="865"/>
            <ac:spMk id="9" creationId="{A01B621B-D352-42B0-B9AF-44D85435DB98}"/>
          </ac:spMkLst>
        </pc:spChg>
        <pc:spChg chg="add del mod">
          <ac:chgData name="Tutu Ajayi" userId="3eef204ff06f2342" providerId="LiveId" clId="{0E5150A9-B98E-43F4-889B-73436A7431D0}" dt="2020-07-02T01:02:53.428" v="2840"/>
          <ac:spMkLst>
            <pc:docMk/>
            <pc:sldMk cId="1606605678" sldId="865"/>
            <ac:spMk id="10" creationId="{B8920CE6-964E-4238-BBE7-FAB375CEE574}"/>
          </ac:spMkLst>
        </pc:spChg>
        <pc:spChg chg="add del mod">
          <ac:chgData name="Tutu Ajayi" userId="3eef204ff06f2342" providerId="LiveId" clId="{0E5150A9-B98E-43F4-889B-73436A7431D0}" dt="2020-07-02T01:02:53.428" v="2840"/>
          <ac:spMkLst>
            <pc:docMk/>
            <pc:sldMk cId="1606605678" sldId="865"/>
            <ac:spMk id="11" creationId="{27564E78-BD96-45F3-84E8-F5381AC5989F}"/>
          </ac:spMkLst>
        </pc:spChg>
        <pc:spChg chg="add del mod">
          <ac:chgData name="Tutu Ajayi" userId="3eef204ff06f2342" providerId="LiveId" clId="{0E5150A9-B98E-43F4-889B-73436A7431D0}" dt="2020-07-02T01:02:53.428" v="2840"/>
          <ac:spMkLst>
            <pc:docMk/>
            <pc:sldMk cId="1606605678" sldId="865"/>
            <ac:spMk id="12" creationId="{57F00D4A-EE3C-4378-8024-21620CE1B7A3}"/>
          </ac:spMkLst>
        </pc:spChg>
        <pc:spChg chg="add mod">
          <ac:chgData name="Tutu Ajayi" userId="3eef204ff06f2342" providerId="LiveId" clId="{0E5150A9-B98E-43F4-889B-73436A7431D0}" dt="2020-07-02T02:35:30.294" v="5572" actId="20577"/>
          <ac:spMkLst>
            <pc:docMk/>
            <pc:sldMk cId="1606605678" sldId="865"/>
            <ac:spMk id="13" creationId="{3E48C5D5-95CA-4EFC-A68C-4573C4E6D370}"/>
          </ac:spMkLst>
        </pc:spChg>
        <pc:spChg chg="add mod">
          <ac:chgData name="Tutu Ajayi" userId="3eef204ff06f2342" providerId="LiveId" clId="{0E5150A9-B98E-43F4-889B-73436A7431D0}" dt="2020-07-02T01:51:34.141" v="4793" actId="20577"/>
          <ac:spMkLst>
            <pc:docMk/>
            <pc:sldMk cId="1606605678" sldId="865"/>
            <ac:spMk id="14" creationId="{1384ED9D-C022-43D8-A814-B4166115226D}"/>
          </ac:spMkLst>
        </pc:spChg>
        <pc:spChg chg="mod">
          <ac:chgData name="Tutu Ajayi" userId="3eef204ff06f2342" providerId="LiveId" clId="{0E5150A9-B98E-43F4-889B-73436A7431D0}" dt="2020-07-02T01:07:29.004" v="3091"/>
          <ac:spMkLst>
            <pc:docMk/>
            <pc:sldMk cId="1606605678" sldId="865"/>
            <ac:spMk id="18" creationId="{75A5FBA0-857C-4317-82B4-E879B795DFC5}"/>
          </ac:spMkLst>
        </pc:spChg>
        <pc:spChg chg="mod">
          <ac:chgData name="Tutu Ajayi" userId="3eef204ff06f2342" providerId="LiveId" clId="{0E5150A9-B98E-43F4-889B-73436A7431D0}" dt="2020-07-02T01:07:29.004" v="3091"/>
          <ac:spMkLst>
            <pc:docMk/>
            <pc:sldMk cId="1606605678" sldId="865"/>
            <ac:spMk id="20" creationId="{E591AE7F-1995-4F63-A111-09D5F9A3040B}"/>
          </ac:spMkLst>
        </pc:spChg>
        <pc:spChg chg="mod">
          <ac:chgData name="Tutu Ajayi" userId="3eef204ff06f2342" providerId="LiveId" clId="{0E5150A9-B98E-43F4-889B-73436A7431D0}" dt="2020-07-02T01:07:29.004" v="3091"/>
          <ac:spMkLst>
            <pc:docMk/>
            <pc:sldMk cId="1606605678" sldId="865"/>
            <ac:spMk id="21" creationId="{7C98E6CC-B9FE-4A3C-9AD8-1AC87BCB0A0F}"/>
          </ac:spMkLst>
        </pc:spChg>
        <pc:grpChg chg="add del mod">
          <ac:chgData name="Tutu Ajayi" userId="3eef204ff06f2342" providerId="LiveId" clId="{0E5150A9-B98E-43F4-889B-73436A7431D0}" dt="2020-07-02T01:07:36.133" v="3093" actId="478"/>
          <ac:grpSpMkLst>
            <pc:docMk/>
            <pc:sldMk cId="1606605678" sldId="865"/>
            <ac:grpSpMk id="16" creationId="{F0D24234-8629-4E6A-9CE2-0A5872BA5030}"/>
          </ac:grpSpMkLst>
        </pc:grpChg>
        <pc:grpChg chg="mod">
          <ac:chgData name="Tutu Ajayi" userId="3eef204ff06f2342" providerId="LiveId" clId="{0E5150A9-B98E-43F4-889B-73436A7431D0}" dt="2020-07-02T01:07:29.004" v="3091"/>
          <ac:grpSpMkLst>
            <pc:docMk/>
            <pc:sldMk cId="1606605678" sldId="865"/>
            <ac:grpSpMk id="17" creationId="{D392F531-7734-4E9A-8FCF-6E3D2B35C888}"/>
          </ac:grpSpMkLst>
        </pc:grpChg>
        <pc:picChg chg="add del mod">
          <ac:chgData name="Tutu Ajayi" userId="3eef204ff06f2342" providerId="LiveId" clId="{0E5150A9-B98E-43F4-889B-73436A7431D0}" dt="2020-07-02T01:02:45.741" v="2838" actId="21"/>
          <ac:picMkLst>
            <pc:docMk/>
            <pc:sldMk cId="1606605678" sldId="865"/>
            <ac:picMk id="4" creationId="{415E4CFC-10B3-450E-851A-340324828921}"/>
          </ac:picMkLst>
        </pc:picChg>
        <pc:picChg chg="add del mod">
          <ac:chgData name="Tutu Ajayi" userId="3eef204ff06f2342" providerId="LiveId" clId="{0E5150A9-B98E-43F4-889B-73436A7431D0}" dt="2020-07-02T01:49:51.461" v="4696" actId="478"/>
          <ac:picMkLst>
            <pc:docMk/>
            <pc:sldMk cId="1606605678" sldId="865"/>
            <ac:picMk id="5" creationId="{8FE29F51-0993-4CDD-8BFF-95E63E724BF9}"/>
          </ac:picMkLst>
        </pc:picChg>
        <pc:picChg chg="add mod">
          <ac:chgData name="Tutu Ajayi" userId="3eef204ff06f2342" providerId="LiveId" clId="{0E5150A9-B98E-43F4-889B-73436A7431D0}" dt="2020-07-02T02:35:26.495" v="5570" actId="1076"/>
          <ac:picMkLst>
            <pc:docMk/>
            <pc:sldMk cId="1606605678" sldId="865"/>
            <ac:picMk id="15" creationId="{1DA67CCC-9E56-4E84-BC4B-E4E61BC9FC59}"/>
          </ac:picMkLst>
        </pc:picChg>
        <pc:picChg chg="mod">
          <ac:chgData name="Tutu Ajayi" userId="3eef204ff06f2342" providerId="LiveId" clId="{0E5150A9-B98E-43F4-889B-73436A7431D0}" dt="2020-07-02T01:07:29.004" v="3091"/>
          <ac:picMkLst>
            <pc:docMk/>
            <pc:sldMk cId="1606605678" sldId="865"/>
            <ac:picMk id="19" creationId="{CF3E0B5A-B0F6-4D49-AEF5-E0F6A1AE1B75}"/>
          </ac:picMkLst>
        </pc:picChg>
        <pc:picChg chg="add mod">
          <ac:chgData name="Tutu Ajayi" userId="3eef204ff06f2342" providerId="LiveId" clId="{0E5150A9-B98E-43F4-889B-73436A7431D0}" dt="2020-07-02T01:50:52.798" v="4734" actId="1076"/>
          <ac:picMkLst>
            <pc:docMk/>
            <pc:sldMk cId="1606605678" sldId="865"/>
            <ac:picMk id="22" creationId="{DAF07EA6-0DFC-4277-9A82-6D778CEBE176}"/>
          </ac:picMkLst>
        </pc:picChg>
      </pc:sldChg>
      <pc:sldChg chg="addSp delSp modSp add mod">
        <pc:chgData name="Tutu Ajayi" userId="3eef204ff06f2342" providerId="LiveId" clId="{0E5150A9-B98E-43F4-889B-73436A7431D0}" dt="2020-07-02T02:36:27.515" v="5606" actId="167"/>
        <pc:sldMkLst>
          <pc:docMk/>
          <pc:sldMk cId="3339243528" sldId="866"/>
        </pc:sldMkLst>
        <pc:spChg chg="mod">
          <ac:chgData name="Tutu Ajayi" userId="3eef204ff06f2342" providerId="LiveId" clId="{0E5150A9-B98E-43F4-889B-73436A7431D0}" dt="2020-07-02T01:07:54.860" v="3095"/>
          <ac:spMkLst>
            <pc:docMk/>
            <pc:sldMk cId="3339243528" sldId="866"/>
            <ac:spMk id="2" creationId="{E90AF0C1-9912-42B6-9186-36109D1C747C}"/>
          </ac:spMkLst>
        </pc:spChg>
        <pc:spChg chg="del">
          <ac:chgData name="Tutu Ajayi" userId="3eef204ff06f2342" providerId="LiveId" clId="{0E5150A9-B98E-43F4-889B-73436A7431D0}" dt="2020-07-01T21:47:07.556" v="464"/>
          <ac:spMkLst>
            <pc:docMk/>
            <pc:sldMk cId="3339243528" sldId="866"/>
            <ac:spMk id="3" creationId="{AB95819B-9A55-4C1D-A1D2-7A33A1DE73FF}"/>
          </ac:spMkLst>
        </pc:spChg>
        <pc:spChg chg="add mod">
          <ac:chgData name="Tutu Ajayi" userId="3eef204ff06f2342" providerId="LiveId" clId="{0E5150A9-B98E-43F4-889B-73436A7431D0}" dt="2020-07-02T01:54:37.349" v="4838" actId="947"/>
          <ac:spMkLst>
            <pc:docMk/>
            <pc:sldMk cId="3339243528" sldId="866"/>
            <ac:spMk id="6" creationId="{06640102-6E4A-4218-9739-958CC05D6986}"/>
          </ac:spMkLst>
        </pc:spChg>
        <pc:spChg chg="add mod">
          <ac:chgData name="Tutu Ajayi" userId="3eef204ff06f2342" providerId="LiveId" clId="{0E5150A9-B98E-43F4-889B-73436A7431D0}" dt="2020-07-02T02:36:15.702" v="5603" actId="6549"/>
          <ac:spMkLst>
            <pc:docMk/>
            <pc:sldMk cId="3339243528" sldId="866"/>
            <ac:spMk id="8" creationId="{812BF198-29F9-4FCD-9147-FA9130729AD7}"/>
          </ac:spMkLst>
        </pc:spChg>
        <pc:picChg chg="add del mod">
          <ac:chgData name="Tutu Ajayi" userId="3eef204ff06f2342" providerId="LiveId" clId="{0E5150A9-B98E-43F4-889B-73436A7431D0}" dt="2020-07-02T01:07:57.861" v="3096" actId="21"/>
          <ac:picMkLst>
            <pc:docMk/>
            <pc:sldMk cId="3339243528" sldId="866"/>
            <ac:picMk id="4" creationId="{F4AB86A7-B6D4-40B9-A0B6-119FBD17AC57}"/>
          </ac:picMkLst>
        </pc:picChg>
        <pc:picChg chg="add del mod">
          <ac:chgData name="Tutu Ajayi" userId="3eef204ff06f2342" providerId="LiveId" clId="{0E5150A9-B98E-43F4-889B-73436A7431D0}" dt="2020-07-02T01:53:54.252" v="4828" actId="478"/>
          <ac:picMkLst>
            <pc:docMk/>
            <pc:sldMk cId="3339243528" sldId="866"/>
            <ac:picMk id="5" creationId="{C405BA98-09CE-4602-BB9D-4D57A5653C0C}"/>
          </ac:picMkLst>
        </pc:picChg>
        <pc:picChg chg="add del mod">
          <ac:chgData name="Tutu Ajayi" userId="3eef204ff06f2342" providerId="LiveId" clId="{0E5150A9-B98E-43F4-889B-73436A7431D0}" dt="2020-07-02T01:52:39.252" v="4804" actId="478"/>
          <ac:picMkLst>
            <pc:docMk/>
            <pc:sldMk cId="3339243528" sldId="866"/>
            <ac:picMk id="9" creationId="{EFD7B659-11E4-4773-B7B7-F3D900B14740}"/>
          </ac:picMkLst>
        </pc:picChg>
        <pc:picChg chg="add mod ord">
          <ac:chgData name="Tutu Ajayi" userId="3eef204ff06f2342" providerId="LiveId" clId="{0E5150A9-B98E-43F4-889B-73436A7431D0}" dt="2020-07-02T02:36:27.515" v="5606" actId="167"/>
          <ac:picMkLst>
            <pc:docMk/>
            <pc:sldMk cId="3339243528" sldId="866"/>
            <ac:picMk id="10" creationId="{16B389FA-D74C-4C08-95AE-54300954A6A2}"/>
          </ac:picMkLst>
        </pc:picChg>
        <pc:picChg chg="add mod">
          <ac:chgData name="Tutu Ajayi" userId="3eef204ff06f2342" providerId="LiveId" clId="{0E5150A9-B98E-43F4-889B-73436A7431D0}" dt="2020-07-02T01:54:47.468" v="4839" actId="1076"/>
          <ac:picMkLst>
            <pc:docMk/>
            <pc:sldMk cId="3339243528" sldId="866"/>
            <ac:picMk id="11" creationId="{072896FA-7EDC-477F-995E-9F8683F587DF}"/>
          </ac:picMkLst>
        </pc:picChg>
      </pc:sldChg>
      <pc:sldChg chg="addSp delSp modSp add mod">
        <pc:chgData name="Tutu Ajayi" userId="3eef204ff06f2342" providerId="LiveId" clId="{0E5150A9-B98E-43F4-889B-73436A7431D0}" dt="2020-07-02T02:39:01.092" v="5636" actId="404"/>
        <pc:sldMkLst>
          <pc:docMk/>
          <pc:sldMk cId="1330380807" sldId="867"/>
        </pc:sldMkLst>
        <pc:spChg chg="mod">
          <ac:chgData name="Tutu Ajayi" userId="3eef204ff06f2342" providerId="LiveId" clId="{0E5150A9-B98E-43F4-889B-73436A7431D0}" dt="2020-07-02T01:11:55.052" v="3343"/>
          <ac:spMkLst>
            <pc:docMk/>
            <pc:sldMk cId="1330380807" sldId="867"/>
            <ac:spMk id="2" creationId="{E90AF0C1-9912-42B6-9186-36109D1C747C}"/>
          </ac:spMkLst>
        </pc:spChg>
        <pc:spChg chg="del">
          <ac:chgData name="Tutu Ajayi" userId="3eef204ff06f2342" providerId="LiveId" clId="{0E5150A9-B98E-43F4-889B-73436A7431D0}" dt="2020-07-01T21:47:24.212" v="465"/>
          <ac:spMkLst>
            <pc:docMk/>
            <pc:sldMk cId="1330380807" sldId="867"/>
            <ac:spMk id="3" creationId="{AB95819B-9A55-4C1D-A1D2-7A33A1DE73FF}"/>
          </ac:spMkLst>
        </pc:spChg>
        <pc:spChg chg="add mod">
          <ac:chgData name="Tutu Ajayi" userId="3eef204ff06f2342" providerId="LiveId" clId="{0E5150A9-B98E-43F4-889B-73436A7431D0}" dt="2020-07-02T02:38:42.021" v="5631" actId="1076"/>
          <ac:spMkLst>
            <pc:docMk/>
            <pc:sldMk cId="1330380807" sldId="867"/>
            <ac:spMk id="6" creationId="{C0E8493F-C041-4329-9DB0-5C40CF4815B2}"/>
          </ac:spMkLst>
        </pc:spChg>
        <pc:spChg chg="add mod ord">
          <ac:chgData name="Tutu Ajayi" userId="3eef204ff06f2342" providerId="LiveId" clId="{0E5150A9-B98E-43F4-889B-73436A7431D0}" dt="2020-07-02T02:39:01.092" v="5636" actId="404"/>
          <ac:spMkLst>
            <pc:docMk/>
            <pc:sldMk cId="1330380807" sldId="867"/>
            <ac:spMk id="8" creationId="{0B320843-DF0F-4869-8A53-8020E4B13894}"/>
          </ac:spMkLst>
        </pc:spChg>
        <pc:grpChg chg="add mod">
          <ac:chgData name="Tutu Ajayi" userId="3eef204ff06f2342" providerId="LiveId" clId="{0E5150A9-B98E-43F4-889B-73436A7431D0}" dt="2020-07-02T01:58:19.805" v="4890" actId="1076"/>
          <ac:grpSpMkLst>
            <pc:docMk/>
            <pc:sldMk cId="1330380807" sldId="867"/>
            <ac:grpSpMk id="15" creationId="{EDE510FE-060A-47E8-BB5B-CC6669FD3F77}"/>
          </ac:grpSpMkLst>
        </pc:grpChg>
        <pc:picChg chg="add del mod">
          <ac:chgData name="Tutu Ajayi" userId="3eef204ff06f2342" providerId="LiveId" clId="{0E5150A9-B98E-43F4-889B-73436A7431D0}" dt="2020-07-02T01:11:56.804" v="3344" actId="21"/>
          <ac:picMkLst>
            <pc:docMk/>
            <pc:sldMk cId="1330380807" sldId="867"/>
            <ac:picMk id="4" creationId="{C9AEBEA1-6A55-4DA3-A81D-E42616180BC2}"/>
          </ac:picMkLst>
        </pc:picChg>
        <pc:picChg chg="add del mod">
          <ac:chgData name="Tutu Ajayi" userId="3eef204ff06f2342" providerId="LiveId" clId="{0E5150A9-B98E-43F4-889B-73436A7431D0}" dt="2020-07-02T01:56:17.381" v="4867" actId="478"/>
          <ac:picMkLst>
            <pc:docMk/>
            <pc:sldMk cId="1330380807" sldId="867"/>
            <ac:picMk id="5" creationId="{FF4A6C6D-5DFD-4B23-AE64-051F9CBF4238}"/>
          </ac:picMkLst>
        </pc:picChg>
        <pc:picChg chg="add del mod">
          <ac:chgData name="Tutu Ajayi" userId="3eef204ff06f2342" providerId="LiveId" clId="{0E5150A9-B98E-43F4-889B-73436A7431D0}" dt="2020-07-02T01:55:12.404" v="4843" actId="478"/>
          <ac:picMkLst>
            <pc:docMk/>
            <pc:sldMk cId="1330380807" sldId="867"/>
            <ac:picMk id="9" creationId="{D290A1AC-BE62-424C-BB77-4CACD273BED3}"/>
          </ac:picMkLst>
        </pc:picChg>
        <pc:picChg chg="add mod ord">
          <ac:chgData name="Tutu Ajayi" userId="3eef204ff06f2342" providerId="LiveId" clId="{0E5150A9-B98E-43F4-889B-73436A7431D0}" dt="2020-07-02T02:38:51.357" v="5635" actId="1035"/>
          <ac:picMkLst>
            <pc:docMk/>
            <pc:sldMk cId="1330380807" sldId="867"/>
            <ac:picMk id="10" creationId="{5DA551DB-6A06-4CC3-984C-FE7C200BD893}"/>
          </ac:picMkLst>
        </pc:picChg>
        <pc:picChg chg="add mod modCrop">
          <ac:chgData name="Tutu Ajayi" userId="3eef204ff06f2342" providerId="LiveId" clId="{0E5150A9-B98E-43F4-889B-73436A7431D0}" dt="2020-07-02T01:58:12.301" v="4888" actId="164"/>
          <ac:picMkLst>
            <pc:docMk/>
            <pc:sldMk cId="1330380807" sldId="867"/>
            <ac:picMk id="11" creationId="{C9983CAC-7F9A-4CA4-A511-FC58CE17CFD5}"/>
          </ac:picMkLst>
        </pc:picChg>
        <pc:picChg chg="add del mod">
          <ac:chgData name="Tutu Ajayi" userId="3eef204ff06f2342" providerId="LiveId" clId="{0E5150A9-B98E-43F4-889B-73436A7431D0}" dt="2020-07-02T01:58:26.397" v="4892" actId="478"/>
          <ac:picMkLst>
            <pc:docMk/>
            <pc:sldMk cId="1330380807" sldId="867"/>
            <ac:picMk id="12" creationId="{60E6D1B0-41B6-435E-A978-2498F81EB3B9}"/>
          </ac:picMkLst>
        </pc:picChg>
        <pc:picChg chg="add mod">
          <ac:chgData name="Tutu Ajayi" userId="3eef204ff06f2342" providerId="LiveId" clId="{0E5150A9-B98E-43F4-889B-73436A7431D0}" dt="2020-07-02T01:58:12.301" v="4888" actId="164"/>
          <ac:picMkLst>
            <pc:docMk/>
            <pc:sldMk cId="1330380807" sldId="867"/>
            <ac:picMk id="13" creationId="{F0D1B328-AA15-4DEA-8731-47FC89FB1D3C}"/>
          </ac:picMkLst>
        </pc:picChg>
        <pc:picChg chg="add mod">
          <ac:chgData name="Tutu Ajayi" userId="3eef204ff06f2342" providerId="LiveId" clId="{0E5150A9-B98E-43F4-889B-73436A7431D0}" dt="2020-07-02T01:58:12.301" v="4888" actId="164"/>
          <ac:picMkLst>
            <pc:docMk/>
            <pc:sldMk cId="1330380807" sldId="867"/>
            <ac:picMk id="14" creationId="{B86B8921-F0DA-4AF6-B611-E56ABE5E697D}"/>
          </ac:picMkLst>
        </pc:picChg>
        <pc:picChg chg="add mod">
          <ac:chgData name="Tutu Ajayi" userId="3eef204ff06f2342" providerId="LiveId" clId="{0E5150A9-B98E-43F4-889B-73436A7431D0}" dt="2020-07-02T01:58:52.093" v="4896" actId="14100"/>
          <ac:picMkLst>
            <pc:docMk/>
            <pc:sldMk cId="1330380807" sldId="867"/>
            <ac:picMk id="16" creationId="{4622CB35-FC65-4941-A5BA-2DD30CF332DF}"/>
          </ac:picMkLst>
        </pc:picChg>
      </pc:sldChg>
      <pc:sldChg chg="addSp delSp modSp new mod">
        <pc:chgData name="Tutu Ajayi" userId="3eef204ff06f2342" providerId="LiveId" clId="{0E5150A9-B98E-43F4-889B-73436A7431D0}" dt="2020-07-02T02:20:33.649" v="5118" actId="1076"/>
        <pc:sldMkLst>
          <pc:docMk/>
          <pc:sldMk cId="3380564325" sldId="868"/>
        </pc:sldMkLst>
        <pc:spChg chg="mod">
          <ac:chgData name="Tutu Ajayi" userId="3eef204ff06f2342" providerId="LiveId" clId="{0E5150A9-B98E-43F4-889B-73436A7431D0}" dt="2020-07-02T01:19:22.036" v="3929"/>
          <ac:spMkLst>
            <pc:docMk/>
            <pc:sldMk cId="3380564325" sldId="868"/>
            <ac:spMk id="2" creationId="{4A650E9F-BF33-4B0F-87E9-B7408E0D0014}"/>
          </ac:spMkLst>
        </pc:spChg>
        <pc:spChg chg="del">
          <ac:chgData name="Tutu Ajayi" userId="3eef204ff06f2342" providerId="LiveId" clId="{0E5150A9-B98E-43F4-889B-73436A7431D0}" dt="2020-07-02T01:18:23.200" v="3872"/>
          <ac:spMkLst>
            <pc:docMk/>
            <pc:sldMk cId="3380564325" sldId="868"/>
            <ac:spMk id="3" creationId="{4967A6A2-A2ED-4AAD-ADC0-8F773CC1D9A5}"/>
          </ac:spMkLst>
        </pc:spChg>
        <pc:spChg chg="add del mod">
          <ac:chgData name="Tutu Ajayi" userId="3eef204ff06f2342" providerId="LiveId" clId="{0E5150A9-B98E-43F4-889B-73436A7431D0}" dt="2020-07-01T21:45:03.821" v="452"/>
          <ac:spMkLst>
            <pc:docMk/>
            <pc:sldMk cId="3380564325" sldId="868"/>
            <ac:spMk id="5" creationId="{E9D6A4DB-F054-4B8B-9044-C0A58596213C}"/>
          </ac:spMkLst>
        </pc:spChg>
        <pc:spChg chg="add del mod">
          <ac:chgData name="Tutu Ajayi" userId="3eef204ff06f2342" providerId="LiveId" clId="{0E5150A9-B98E-43F4-889B-73436A7431D0}" dt="2020-07-01T21:45:03.821" v="452"/>
          <ac:spMkLst>
            <pc:docMk/>
            <pc:sldMk cId="3380564325" sldId="868"/>
            <ac:spMk id="7" creationId="{898EE342-1BC1-44A5-A052-C15E9ADB07DE}"/>
          </ac:spMkLst>
        </pc:spChg>
        <pc:spChg chg="add del mod">
          <ac:chgData name="Tutu Ajayi" userId="3eef204ff06f2342" providerId="LiveId" clId="{0E5150A9-B98E-43F4-889B-73436A7431D0}" dt="2020-07-01T21:45:03.821" v="452"/>
          <ac:spMkLst>
            <pc:docMk/>
            <pc:sldMk cId="3380564325" sldId="868"/>
            <ac:spMk id="9" creationId="{5898AB6D-910F-44BD-906B-4DD072B4F7F7}"/>
          </ac:spMkLst>
        </pc:spChg>
        <pc:spChg chg="add del mod">
          <ac:chgData name="Tutu Ajayi" userId="3eef204ff06f2342" providerId="LiveId" clId="{0E5150A9-B98E-43F4-889B-73436A7431D0}" dt="2020-07-01T21:45:03.821" v="452"/>
          <ac:spMkLst>
            <pc:docMk/>
            <pc:sldMk cId="3380564325" sldId="868"/>
            <ac:spMk id="10" creationId="{496A3B5B-531E-4052-A38F-9FB3FC093C53}"/>
          </ac:spMkLst>
        </pc:spChg>
        <pc:spChg chg="add del mod">
          <ac:chgData name="Tutu Ajayi" userId="3eef204ff06f2342" providerId="LiveId" clId="{0E5150A9-B98E-43F4-889B-73436A7431D0}" dt="2020-07-01T21:45:03.821" v="452"/>
          <ac:spMkLst>
            <pc:docMk/>
            <pc:sldMk cId="3380564325" sldId="868"/>
            <ac:spMk id="11" creationId="{EEFC1D42-653B-49CB-8D19-5873FD28632E}"/>
          </ac:spMkLst>
        </pc:spChg>
        <pc:spChg chg="add del mod">
          <ac:chgData name="Tutu Ajayi" userId="3eef204ff06f2342" providerId="LiveId" clId="{0E5150A9-B98E-43F4-889B-73436A7431D0}" dt="2020-07-01T21:45:03.821" v="452"/>
          <ac:spMkLst>
            <pc:docMk/>
            <pc:sldMk cId="3380564325" sldId="868"/>
            <ac:spMk id="12" creationId="{9483E2D0-EE88-4781-94B8-6D7DE7C2E685}"/>
          </ac:spMkLst>
        </pc:spChg>
        <pc:spChg chg="add del mod">
          <ac:chgData name="Tutu Ajayi" userId="3eef204ff06f2342" providerId="LiveId" clId="{0E5150A9-B98E-43F4-889B-73436A7431D0}" dt="2020-07-01T21:45:03.821" v="452"/>
          <ac:spMkLst>
            <pc:docMk/>
            <pc:sldMk cId="3380564325" sldId="868"/>
            <ac:spMk id="13" creationId="{480E3DE9-5250-4E3E-BD3D-3019E7A6F720}"/>
          </ac:spMkLst>
        </pc:spChg>
        <pc:spChg chg="add del mod">
          <ac:chgData name="Tutu Ajayi" userId="3eef204ff06f2342" providerId="LiveId" clId="{0E5150A9-B98E-43F4-889B-73436A7431D0}" dt="2020-07-01T21:45:03.821" v="452"/>
          <ac:spMkLst>
            <pc:docMk/>
            <pc:sldMk cId="3380564325" sldId="868"/>
            <ac:spMk id="14" creationId="{19DB362D-F27D-449E-AAE8-494DE31B6ADA}"/>
          </ac:spMkLst>
        </pc:spChg>
        <pc:spChg chg="add del mod">
          <ac:chgData name="Tutu Ajayi" userId="3eef204ff06f2342" providerId="LiveId" clId="{0E5150A9-B98E-43F4-889B-73436A7431D0}" dt="2020-07-01T21:45:03.821" v="452"/>
          <ac:spMkLst>
            <pc:docMk/>
            <pc:sldMk cId="3380564325" sldId="868"/>
            <ac:spMk id="15" creationId="{68D5802D-6D05-40FB-8BCB-89E144AF7F3A}"/>
          </ac:spMkLst>
        </pc:spChg>
        <pc:spChg chg="add del mod">
          <ac:chgData name="Tutu Ajayi" userId="3eef204ff06f2342" providerId="LiveId" clId="{0E5150A9-B98E-43F4-889B-73436A7431D0}" dt="2020-07-01T21:45:03.821" v="452"/>
          <ac:spMkLst>
            <pc:docMk/>
            <pc:sldMk cId="3380564325" sldId="868"/>
            <ac:spMk id="16" creationId="{4D65CE8B-A550-4707-87E6-A6E109097BF4}"/>
          </ac:spMkLst>
        </pc:spChg>
        <pc:spChg chg="add del mod">
          <ac:chgData name="Tutu Ajayi" userId="3eef204ff06f2342" providerId="LiveId" clId="{0E5150A9-B98E-43F4-889B-73436A7431D0}" dt="2020-07-01T21:45:03.821" v="452"/>
          <ac:spMkLst>
            <pc:docMk/>
            <pc:sldMk cId="3380564325" sldId="868"/>
            <ac:spMk id="17" creationId="{F2D6A051-9FEB-43AB-8323-48FA9EB92E5C}"/>
          </ac:spMkLst>
        </pc:spChg>
        <pc:spChg chg="add del mod">
          <ac:chgData name="Tutu Ajayi" userId="3eef204ff06f2342" providerId="LiveId" clId="{0E5150A9-B98E-43F4-889B-73436A7431D0}" dt="2020-07-01T21:45:03.821" v="452"/>
          <ac:spMkLst>
            <pc:docMk/>
            <pc:sldMk cId="3380564325" sldId="868"/>
            <ac:spMk id="18" creationId="{9E83A433-EC1A-4B40-A44F-5D2B041F8E6C}"/>
          </ac:spMkLst>
        </pc:spChg>
        <pc:spChg chg="add del mod">
          <ac:chgData name="Tutu Ajayi" userId="3eef204ff06f2342" providerId="LiveId" clId="{0E5150A9-B98E-43F4-889B-73436A7431D0}" dt="2020-07-01T21:45:03.821" v="452"/>
          <ac:spMkLst>
            <pc:docMk/>
            <pc:sldMk cId="3380564325" sldId="868"/>
            <ac:spMk id="19" creationId="{ECB80378-5B1D-479A-87D4-66B387780594}"/>
          </ac:spMkLst>
        </pc:spChg>
        <pc:spChg chg="add del mod">
          <ac:chgData name="Tutu Ajayi" userId="3eef204ff06f2342" providerId="LiveId" clId="{0E5150A9-B98E-43F4-889B-73436A7431D0}" dt="2020-07-01T21:45:03.821" v="452"/>
          <ac:spMkLst>
            <pc:docMk/>
            <pc:sldMk cId="3380564325" sldId="868"/>
            <ac:spMk id="20" creationId="{0888C29B-C337-4CFF-9740-F56E73FB0E74}"/>
          </ac:spMkLst>
        </pc:spChg>
        <pc:spChg chg="add del mod">
          <ac:chgData name="Tutu Ajayi" userId="3eef204ff06f2342" providerId="LiveId" clId="{0E5150A9-B98E-43F4-889B-73436A7431D0}" dt="2020-07-01T21:45:03.821" v="452"/>
          <ac:spMkLst>
            <pc:docMk/>
            <pc:sldMk cId="3380564325" sldId="868"/>
            <ac:spMk id="21" creationId="{7C5C798B-C36F-49C1-9816-3479EF553CA6}"/>
          </ac:spMkLst>
        </pc:spChg>
        <pc:spChg chg="add del mod">
          <ac:chgData name="Tutu Ajayi" userId="3eef204ff06f2342" providerId="LiveId" clId="{0E5150A9-B98E-43F4-889B-73436A7431D0}" dt="2020-07-01T21:45:03.821" v="452"/>
          <ac:spMkLst>
            <pc:docMk/>
            <pc:sldMk cId="3380564325" sldId="868"/>
            <ac:spMk id="22" creationId="{F4D5E683-962E-4D08-9254-7CB3DDF36D2F}"/>
          </ac:spMkLst>
        </pc:spChg>
        <pc:spChg chg="add del mod">
          <ac:chgData name="Tutu Ajayi" userId="3eef204ff06f2342" providerId="LiveId" clId="{0E5150A9-B98E-43F4-889B-73436A7431D0}" dt="2020-07-01T21:45:03.821" v="452"/>
          <ac:spMkLst>
            <pc:docMk/>
            <pc:sldMk cId="3380564325" sldId="868"/>
            <ac:spMk id="23" creationId="{5979BA44-CCD8-42E5-86E2-52CA1A01141B}"/>
          </ac:spMkLst>
        </pc:spChg>
        <pc:spChg chg="add del mod">
          <ac:chgData name="Tutu Ajayi" userId="3eef204ff06f2342" providerId="LiveId" clId="{0E5150A9-B98E-43F4-889B-73436A7431D0}" dt="2020-07-01T21:45:03.821" v="452"/>
          <ac:spMkLst>
            <pc:docMk/>
            <pc:sldMk cId="3380564325" sldId="868"/>
            <ac:spMk id="24" creationId="{5451D35A-943C-4851-98E1-DFEDC46C70B3}"/>
          </ac:spMkLst>
        </pc:spChg>
        <pc:spChg chg="add del mod">
          <ac:chgData name="Tutu Ajayi" userId="3eef204ff06f2342" providerId="LiveId" clId="{0E5150A9-B98E-43F4-889B-73436A7431D0}" dt="2020-07-01T21:45:03.821" v="452"/>
          <ac:spMkLst>
            <pc:docMk/>
            <pc:sldMk cId="3380564325" sldId="868"/>
            <ac:spMk id="25" creationId="{D8675F4F-B563-40A3-BA30-B9AFBEDEA456}"/>
          </ac:spMkLst>
        </pc:spChg>
        <pc:spChg chg="add del mod">
          <ac:chgData name="Tutu Ajayi" userId="3eef204ff06f2342" providerId="LiveId" clId="{0E5150A9-B98E-43F4-889B-73436A7431D0}" dt="2020-07-01T21:45:02.957" v="450"/>
          <ac:spMkLst>
            <pc:docMk/>
            <pc:sldMk cId="3380564325" sldId="868"/>
            <ac:spMk id="28" creationId="{E9AF7940-14FB-472E-8248-95C0BEC32C41}"/>
          </ac:spMkLst>
        </pc:spChg>
        <pc:spChg chg="add del mod">
          <ac:chgData name="Tutu Ajayi" userId="3eef204ff06f2342" providerId="LiveId" clId="{0E5150A9-B98E-43F4-889B-73436A7431D0}" dt="2020-07-01T21:45:02.957" v="450"/>
          <ac:spMkLst>
            <pc:docMk/>
            <pc:sldMk cId="3380564325" sldId="868"/>
            <ac:spMk id="30" creationId="{AC7FC1B0-DD55-4159-8D28-5CC782E02A32}"/>
          </ac:spMkLst>
        </pc:spChg>
        <pc:spChg chg="add del mod">
          <ac:chgData name="Tutu Ajayi" userId="3eef204ff06f2342" providerId="LiveId" clId="{0E5150A9-B98E-43F4-889B-73436A7431D0}" dt="2020-07-01T21:45:02.957" v="450"/>
          <ac:spMkLst>
            <pc:docMk/>
            <pc:sldMk cId="3380564325" sldId="868"/>
            <ac:spMk id="32" creationId="{DDBFC6A0-C0A6-459D-B589-5890E80877CC}"/>
          </ac:spMkLst>
        </pc:spChg>
        <pc:spChg chg="add del mod">
          <ac:chgData name="Tutu Ajayi" userId="3eef204ff06f2342" providerId="LiveId" clId="{0E5150A9-B98E-43F4-889B-73436A7431D0}" dt="2020-07-01T21:45:02.957" v="450"/>
          <ac:spMkLst>
            <pc:docMk/>
            <pc:sldMk cId="3380564325" sldId="868"/>
            <ac:spMk id="33" creationId="{70D86150-B17C-4249-8840-6643612B7C7C}"/>
          </ac:spMkLst>
        </pc:spChg>
        <pc:spChg chg="add del mod">
          <ac:chgData name="Tutu Ajayi" userId="3eef204ff06f2342" providerId="LiveId" clId="{0E5150A9-B98E-43F4-889B-73436A7431D0}" dt="2020-07-01T21:45:02.957" v="450"/>
          <ac:spMkLst>
            <pc:docMk/>
            <pc:sldMk cId="3380564325" sldId="868"/>
            <ac:spMk id="34" creationId="{4123B13A-E4DE-4149-9418-313293E32F53}"/>
          </ac:spMkLst>
        </pc:spChg>
        <pc:spChg chg="add del mod">
          <ac:chgData name="Tutu Ajayi" userId="3eef204ff06f2342" providerId="LiveId" clId="{0E5150A9-B98E-43F4-889B-73436A7431D0}" dt="2020-07-01T21:45:02.957" v="450"/>
          <ac:spMkLst>
            <pc:docMk/>
            <pc:sldMk cId="3380564325" sldId="868"/>
            <ac:spMk id="35" creationId="{7006ECAB-4DD2-42D9-8BD3-81EA7467AB7C}"/>
          </ac:spMkLst>
        </pc:spChg>
        <pc:spChg chg="add del mod">
          <ac:chgData name="Tutu Ajayi" userId="3eef204ff06f2342" providerId="LiveId" clId="{0E5150A9-B98E-43F4-889B-73436A7431D0}" dt="2020-07-01T21:45:02.957" v="450"/>
          <ac:spMkLst>
            <pc:docMk/>
            <pc:sldMk cId="3380564325" sldId="868"/>
            <ac:spMk id="36" creationId="{E58565ED-6732-4EA6-AAD6-2DB1964BE210}"/>
          </ac:spMkLst>
        </pc:spChg>
        <pc:spChg chg="add del mod">
          <ac:chgData name="Tutu Ajayi" userId="3eef204ff06f2342" providerId="LiveId" clId="{0E5150A9-B98E-43F4-889B-73436A7431D0}" dt="2020-07-01T21:45:02.957" v="450"/>
          <ac:spMkLst>
            <pc:docMk/>
            <pc:sldMk cId="3380564325" sldId="868"/>
            <ac:spMk id="37" creationId="{9A1B8027-AD14-4559-98A9-50F78FB1CEA5}"/>
          </ac:spMkLst>
        </pc:spChg>
        <pc:spChg chg="add del mod">
          <ac:chgData name="Tutu Ajayi" userId="3eef204ff06f2342" providerId="LiveId" clId="{0E5150A9-B98E-43F4-889B-73436A7431D0}" dt="2020-07-01T21:45:02.957" v="450"/>
          <ac:spMkLst>
            <pc:docMk/>
            <pc:sldMk cId="3380564325" sldId="868"/>
            <ac:spMk id="38" creationId="{78A4BB67-5F0B-4559-99C5-0E7C7D814303}"/>
          </ac:spMkLst>
        </pc:spChg>
        <pc:spChg chg="add del mod">
          <ac:chgData name="Tutu Ajayi" userId="3eef204ff06f2342" providerId="LiveId" clId="{0E5150A9-B98E-43F4-889B-73436A7431D0}" dt="2020-07-01T21:45:02.957" v="450"/>
          <ac:spMkLst>
            <pc:docMk/>
            <pc:sldMk cId="3380564325" sldId="868"/>
            <ac:spMk id="39" creationId="{B4C63FAD-36E4-4345-B45D-F068137FE294}"/>
          </ac:spMkLst>
        </pc:spChg>
        <pc:spChg chg="add del mod">
          <ac:chgData name="Tutu Ajayi" userId="3eef204ff06f2342" providerId="LiveId" clId="{0E5150A9-B98E-43F4-889B-73436A7431D0}" dt="2020-07-01T21:45:02.957" v="450"/>
          <ac:spMkLst>
            <pc:docMk/>
            <pc:sldMk cId="3380564325" sldId="868"/>
            <ac:spMk id="40" creationId="{A3580824-4515-4A42-9223-ABFE7DC856AD}"/>
          </ac:spMkLst>
        </pc:spChg>
        <pc:spChg chg="add del mod">
          <ac:chgData name="Tutu Ajayi" userId="3eef204ff06f2342" providerId="LiveId" clId="{0E5150A9-B98E-43F4-889B-73436A7431D0}" dt="2020-07-01T21:45:02.957" v="450"/>
          <ac:spMkLst>
            <pc:docMk/>
            <pc:sldMk cId="3380564325" sldId="868"/>
            <ac:spMk id="41" creationId="{2E08C446-D3D4-4A51-9F49-F355CE0B5BDB}"/>
          </ac:spMkLst>
        </pc:spChg>
        <pc:spChg chg="add del mod">
          <ac:chgData name="Tutu Ajayi" userId="3eef204ff06f2342" providerId="LiveId" clId="{0E5150A9-B98E-43F4-889B-73436A7431D0}" dt="2020-07-01T21:45:02.957" v="450"/>
          <ac:spMkLst>
            <pc:docMk/>
            <pc:sldMk cId="3380564325" sldId="868"/>
            <ac:spMk id="42" creationId="{639D1A11-C3D0-4241-8E53-DC739558574F}"/>
          </ac:spMkLst>
        </pc:spChg>
        <pc:spChg chg="add del mod">
          <ac:chgData name="Tutu Ajayi" userId="3eef204ff06f2342" providerId="LiveId" clId="{0E5150A9-B98E-43F4-889B-73436A7431D0}" dt="2020-07-01T21:45:02.957" v="450"/>
          <ac:spMkLst>
            <pc:docMk/>
            <pc:sldMk cId="3380564325" sldId="868"/>
            <ac:spMk id="43" creationId="{FA11760A-2CB8-43C7-B34B-E149369F626F}"/>
          </ac:spMkLst>
        </pc:spChg>
        <pc:spChg chg="add del mod">
          <ac:chgData name="Tutu Ajayi" userId="3eef204ff06f2342" providerId="LiveId" clId="{0E5150A9-B98E-43F4-889B-73436A7431D0}" dt="2020-07-01T21:45:02.957" v="450"/>
          <ac:spMkLst>
            <pc:docMk/>
            <pc:sldMk cId="3380564325" sldId="868"/>
            <ac:spMk id="44" creationId="{A7B5D00F-117C-45C7-8794-BE7FCD04D85E}"/>
          </ac:spMkLst>
        </pc:spChg>
        <pc:spChg chg="add del mod">
          <ac:chgData name="Tutu Ajayi" userId="3eef204ff06f2342" providerId="LiveId" clId="{0E5150A9-B98E-43F4-889B-73436A7431D0}" dt="2020-07-01T21:45:02.957" v="450"/>
          <ac:spMkLst>
            <pc:docMk/>
            <pc:sldMk cId="3380564325" sldId="868"/>
            <ac:spMk id="45" creationId="{0E45F1B8-9391-47A1-9B5C-7FDE8CC70E3F}"/>
          </ac:spMkLst>
        </pc:spChg>
        <pc:spChg chg="add del mod">
          <ac:chgData name="Tutu Ajayi" userId="3eef204ff06f2342" providerId="LiveId" clId="{0E5150A9-B98E-43F4-889B-73436A7431D0}" dt="2020-07-01T21:45:02.957" v="450"/>
          <ac:spMkLst>
            <pc:docMk/>
            <pc:sldMk cId="3380564325" sldId="868"/>
            <ac:spMk id="46" creationId="{D7F99B43-B103-44B6-9261-CAFA0384B4CA}"/>
          </ac:spMkLst>
        </pc:spChg>
        <pc:spChg chg="add del mod">
          <ac:chgData name="Tutu Ajayi" userId="3eef204ff06f2342" providerId="LiveId" clId="{0E5150A9-B98E-43F4-889B-73436A7431D0}" dt="2020-07-01T21:45:02.957" v="450"/>
          <ac:spMkLst>
            <pc:docMk/>
            <pc:sldMk cId="3380564325" sldId="868"/>
            <ac:spMk id="47" creationId="{C6FD7329-6E75-4F6F-A1FF-E42DED2FA6FA}"/>
          </ac:spMkLst>
        </pc:spChg>
        <pc:spChg chg="add del mod">
          <ac:chgData name="Tutu Ajayi" userId="3eef204ff06f2342" providerId="LiveId" clId="{0E5150A9-B98E-43F4-889B-73436A7431D0}" dt="2020-07-01T21:45:02.957" v="450"/>
          <ac:spMkLst>
            <pc:docMk/>
            <pc:sldMk cId="3380564325" sldId="868"/>
            <ac:spMk id="48" creationId="{644E1D72-8FE3-41B9-B9DE-9B607FECD21B}"/>
          </ac:spMkLst>
        </pc:spChg>
        <pc:spChg chg="add del mod">
          <ac:chgData name="Tutu Ajayi" userId="3eef204ff06f2342" providerId="LiveId" clId="{0E5150A9-B98E-43F4-889B-73436A7431D0}" dt="2020-07-01T21:45:10.652" v="454"/>
          <ac:spMkLst>
            <pc:docMk/>
            <pc:sldMk cId="3380564325" sldId="868"/>
            <ac:spMk id="50" creationId="{7D0E6F5D-A9BF-444A-836C-882769DD1579}"/>
          </ac:spMkLst>
        </pc:spChg>
        <pc:spChg chg="add del mod">
          <ac:chgData name="Tutu Ajayi" userId="3eef204ff06f2342" providerId="LiveId" clId="{0E5150A9-B98E-43F4-889B-73436A7431D0}" dt="2020-07-01T21:45:10.652" v="454"/>
          <ac:spMkLst>
            <pc:docMk/>
            <pc:sldMk cId="3380564325" sldId="868"/>
            <ac:spMk id="52" creationId="{5C921839-525A-4AE3-A274-BDA2291700D4}"/>
          </ac:spMkLst>
        </pc:spChg>
        <pc:spChg chg="add del mod">
          <ac:chgData name="Tutu Ajayi" userId="3eef204ff06f2342" providerId="LiveId" clId="{0E5150A9-B98E-43F4-889B-73436A7431D0}" dt="2020-07-01T21:45:10.652" v="454"/>
          <ac:spMkLst>
            <pc:docMk/>
            <pc:sldMk cId="3380564325" sldId="868"/>
            <ac:spMk id="54" creationId="{776C940B-7CB1-4A86-A4D2-7A3F694A4A5B}"/>
          </ac:spMkLst>
        </pc:spChg>
        <pc:spChg chg="add del mod">
          <ac:chgData name="Tutu Ajayi" userId="3eef204ff06f2342" providerId="LiveId" clId="{0E5150A9-B98E-43F4-889B-73436A7431D0}" dt="2020-07-01T21:45:10.652" v="454"/>
          <ac:spMkLst>
            <pc:docMk/>
            <pc:sldMk cId="3380564325" sldId="868"/>
            <ac:spMk id="55" creationId="{698FC4C4-E181-427A-8A43-CF5E4F5BB569}"/>
          </ac:spMkLst>
        </pc:spChg>
        <pc:spChg chg="add del mod">
          <ac:chgData name="Tutu Ajayi" userId="3eef204ff06f2342" providerId="LiveId" clId="{0E5150A9-B98E-43F4-889B-73436A7431D0}" dt="2020-07-01T21:45:10.652" v="454"/>
          <ac:spMkLst>
            <pc:docMk/>
            <pc:sldMk cId="3380564325" sldId="868"/>
            <ac:spMk id="56" creationId="{1683EF69-7B4A-4347-95FB-1FE2107D1E01}"/>
          </ac:spMkLst>
        </pc:spChg>
        <pc:spChg chg="add del mod">
          <ac:chgData name="Tutu Ajayi" userId="3eef204ff06f2342" providerId="LiveId" clId="{0E5150A9-B98E-43F4-889B-73436A7431D0}" dt="2020-07-01T21:45:10.652" v="454"/>
          <ac:spMkLst>
            <pc:docMk/>
            <pc:sldMk cId="3380564325" sldId="868"/>
            <ac:spMk id="57" creationId="{2B73ACFF-269D-4E72-8507-09C0F8E04C1C}"/>
          </ac:spMkLst>
        </pc:spChg>
        <pc:spChg chg="add del mod">
          <ac:chgData name="Tutu Ajayi" userId="3eef204ff06f2342" providerId="LiveId" clId="{0E5150A9-B98E-43F4-889B-73436A7431D0}" dt="2020-07-01T21:45:10.652" v="454"/>
          <ac:spMkLst>
            <pc:docMk/>
            <pc:sldMk cId="3380564325" sldId="868"/>
            <ac:spMk id="58" creationId="{312F7520-974F-41A0-B5DA-342F3724544E}"/>
          </ac:spMkLst>
        </pc:spChg>
        <pc:spChg chg="add del mod">
          <ac:chgData name="Tutu Ajayi" userId="3eef204ff06f2342" providerId="LiveId" clId="{0E5150A9-B98E-43F4-889B-73436A7431D0}" dt="2020-07-01T21:45:10.652" v="454"/>
          <ac:spMkLst>
            <pc:docMk/>
            <pc:sldMk cId="3380564325" sldId="868"/>
            <ac:spMk id="59" creationId="{BF81446F-D714-4392-97DB-37063B245968}"/>
          </ac:spMkLst>
        </pc:spChg>
        <pc:spChg chg="add del mod">
          <ac:chgData name="Tutu Ajayi" userId="3eef204ff06f2342" providerId="LiveId" clId="{0E5150A9-B98E-43F4-889B-73436A7431D0}" dt="2020-07-01T21:45:10.652" v="454"/>
          <ac:spMkLst>
            <pc:docMk/>
            <pc:sldMk cId="3380564325" sldId="868"/>
            <ac:spMk id="60" creationId="{D2A7AB73-0B32-41FA-9DF6-75BA71A08EEF}"/>
          </ac:spMkLst>
        </pc:spChg>
        <pc:spChg chg="add del mod">
          <ac:chgData name="Tutu Ajayi" userId="3eef204ff06f2342" providerId="LiveId" clId="{0E5150A9-B98E-43F4-889B-73436A7431D0}" dt="2020-07-01T21:45:10.652" v="454"/>
          <ac:spMkLst>
            <pc:docMk/>
            <pc:sldMk cId="3380564325" sldId="868"/>
            <ac:spMk id="61" creationId="{C767A6B0-BADE-465E-B9AA-FEFFAFD6A9F9}"/>
          </ac:spMkLst>
        </pc:spChg>
        <pc:spChg chg="add del mod">
          <ac:chgData name="Tutu Ajayi" userId="3eef204ff06f2342" providerId="LiveId" clId="{0E5150A9-B98E-43F4-889B-73436A7431D0}" dt="2020-07-01T21:45:10.652" v="454"/>
          <ac:spMkLst>
            <pc:docMk/>
            <pc:sldMk cId="3380564325" sldId="868"/>
            <ac:spMk id="62" creationId="{A5C3129D-5654-49ED-8E8F-8A2231EF069B}"/>
          </ac:spMkLst>
        </pc:spChg>
        <pc:spChg chg="add del mod">
          <ac:chgData name="Tutu Ajayi" userId="3eef204ff06f2342" providerId="LiveId" clId="{0E5150A9-B98E-43F4-889B-73436A7431D0}" dt="2020-07-01T21:45:10.652" v="454"/>
          <ac:spMkLst>
            <pc:docMk/>
            <pc:sldMk cId="3380564325" sldId="868"/>
            <ac:spMk id="63" creationId="{9130B36E-50AC-4633-8C9E-BED37C26FACF}"/>
          </ac:spMkLst>
        </pc:spChg>
        <pc:spChg chg="add del mod">
          <ac:chgData name="Tutu Ajayi" userId="3eef204ff06f2342" providerId="LiveId" clId="{0E5150A9-B98E-43F4-889B-73436A7431D0}" dt="2020-07-01T21:45:10.652" v="454"/>
          <ac:spMkLst>
            <pc:docMk/>
            <pc:sldMk cId="3380564325" sldId="868"/>
            <ac:spMk id="64" creationId="{FCF83243-D69B-477C-ADBC-744655A39F37}"/>
          </ac:spMkLst>
        </pc:spChg>
        <pc:spChg chg="add del mod">
          <ac:chgData name="Tutu Ajayi" userId="3eef204ff06f2342" providerId="LiveId" clId="{0E5150A9-B98E-43F4-889B-73436A7431D0}" dt="2020-07-01T21:45:10.652" v="454"/>
          <ac:spMkLst>
            <pc:docMk/>
            <pc:sldMk cId="3380564325" sldId="868"/>
            <ac:spMk id="65" creationId="{A82A4819-3144-4FD0-B6B3-5171F7496EEA}"/>
          </ac:spMkLst>
        </pc:spChg>
        <pc:spChg chg="add del mod">
          <ac:chgData name="Tutu Ajayi" userId="3eef204ff06f2342" providerId="LiveId" clId="{0E5150A9-B98E-43F4-889B-73436A7431D0}" dt="2020-07-01T21:45:10.652" v="454"/>
          <ac:spMkLst>
            <pc:docMk/>
            <pc:sldMk cId="3380564325" sldId="868"/>
            <ac:spMk id="66" creationId="{F3250008-B3BD-43EC-8579-CC67C7423C37}"/>
          </ac:spMkLst>
        </pc:spChg>
        <pc:spChg chg="add del mod">
          <ac:chgData name="Tutu Ajayi" userId="3eef204ff06f2342" providerId="LiveId" clId="{0E5150A9-B98E-43F4-889B-73436A7431D0}" dt="2020-07-01T21:45:10.652" v="454"/>
          <ac:spMkLst>
            <pc:docMk/>
            <pc:sldMk cId="3380564325" sldId="868"/>
            <ac:spMk id="67" creationId="{1FCEDE11-C620-4B82-B194-73F8D8E26650}"/>
          </ac:spMkLst>
        </pc:spChg>
        <pc:spChg chg="add del mod">
          <ac:chgData name="Tutu Ajayi" userId="3eef204ff06f2342" providerId="LiveId" clId="{0E5150A9-B98E-43F4-889B-73436A7431D0}" dt="2020-07-01T21:45:10.652" v="454"/>
          <ac:spMkLst>
            <pc:docMk/>
            <pc:sldMk cId="3380564325" sldId="868"/>
            <ac:spMk id="68" creationId="{9891A410-5ED7-43DE-9E4A-FD9517A464A0}"/>
          </ac:spMkLst>
        </pc:spChg>
        <pc:spChg chg="add del mod">
          <ac:chgData name="Tutu Ajayi" userId="3eef204ff06f2342" providerId="LiveId" clId="{0E5150A9-B98E-43F4-889B-73436A7431D0}" dt="2020-07-01T21:45:10.652" v="454"/>
          <ac:spMkLst>
            <pc:docMk/>
            <pc:sldMk cId="3380564325" sldId="868"/>
            <ac:spMk id="69" creationId="{877C82D6-6957-41F2-A432-54BDFB14D801}"/>
          </ac:spMkLst>
        </pc:spChg>
        <pc:spChg chg="add del mod">
          <ac:chgData name="Tutu Ajayi" userId="3eef204ff06f2342" providerId="LiveId" clId="{0E5150A9-B98E-43F4-889B-73436A7431D0}" dt="2020-07-01T21:45:10.652" v="454"/>
          <ac:spMkLst>
            <pc:docMk/>
            <pc:sldMk cId="3380564325" sldId="868"/>
            <ac:spMk id="70" creationId="{DBEDE0B5-FE27-4B84-8A27-8919FF418D32}"/>
          </ac:spMkLst>
        </pc:spChg>
        <pc:spChg chg="add mod">
          <ac:chgData name="Tutu Ajayi" userId="3eef204ff06f2342" providerId="LiveId" clId="{0E5150A9-B98E-43F4-889B-73436A7431D0}" dt="2020-07-01T21:45:15.693" v="456" actId="164"/>
          <ac:spMkLst>
            <pc:docMk/>
            <pc:sldMk cId="3380564325" sldId="868"/>
            <ac:spMk id="72" creationId="{6A9F4F31-9113-444B-A42C-D9EF674F8C7D}"/>
          </ac:spMkLst>
        </pc:spChg>
        <pc:spChg chg="add mod">
          <ac:chgData name="Tutu Ajayi" userId="3eef204ff06f2342" providerId="LiveId" clId="{0E5150A9-B98E-43F4-889B-73436A7431D0}" dt="2020-07-01T21:45:15.693" v="456" actId="164"/>
          <ac:spMkLst>
            <pc:docMk/>
            <pc:sldMk cId="3380564325" sldId="868"/>
            <ac:spMk id="74" creationId="{D8DDC18D-3E93-4F31-8509-AFBFD74E5441}"/>
          </ac:spMkLst>
        </pc:spChg>
        <pc:spChg chg="add mod">
          <ac:chgData name="Tutu Ajayi" userId="3eef204ff06f2342" providerId="LiveId" clId="{0E5150A9-B98E-43F4-889B-73436A7431D0}" dt="2020-07-01T21:45:15.693" v="456" actId="164"/>
          <ac:spMkLst>
            <pc:docMk/>
            <pc:sldMk cId="3380564325" sldId="868"/>
            <ac:spMk id="76" creationId="{A99CBD9A-B9CC-452D-BAE8-96044A2A2BB8}"/>
          </ac:spMkLst>
        </pc:spChg>
        <pc:spChg chg="add mod">
          <ac:chgData name="Tutu Ajayi" userId="3eef204ff06f2342" providerId="LiveId" clId="{0E5150A9-B98E-43F4-889B-73436A7431D0}" dt="2020-07-01T21:45:15.693" v="456" actId="164"/>
          <ac:spMkLst>
            <pc:docMk/>
            <pc:sldMk cId="3380564325" sldId="868"/>
            <ac:spMk id="77" creationId="{25A77CB7-FB56-4C18-9D30-2D522AB3DF89}"/>
          </ac:spMkLst>
        </pc:spChg>
        <pc:spChg chg="add mod">
          <ac:chgData name="Tutu Ajayi" userId="3eef204ff06f2342" providerId="LiveId" clId="{0E5150A9-B98E-43F4-889B-73436A7431D0}" dt="2020-07-01T21:45:15.693" v="456" actId="164"/>
          <ac:spMkLst>
            <pc:docMk/>
            <pc:sldMk cId="3380564325" sldId="868"/>
            <ac:spMk id="78" creationId="{B52530C4-DB42-428A-8AFD-4432978136F5}"/>
          </ac:spMkLst>
        </pc:spChg>
        <pc:spChg chg="add mod">
          <ac:chgData name="Tutu Ajayi" userId="3eef204ff06f2342" providerId="LiveId" clId="{0E5150A9-B98E-43F4-889B-73436A7431D0}" dt="2020-07-01T21:45:15.693" v="456" actId="164"/>
          <ac:spMkLst>
            <pc:docMk/>
            <pc:sldMk cId="3380564325" sldId="868"/>
            <ac:spMk id="79" creationId="{112F7B55-A947-4A16-8EB5-99CACC6878D8}"/>
          </ac:spMkLst>
        </pc:spChg>
        <pc:spChg chg="add mod">
          <ac:chgData name="Tutu Ajayi" userId="3eef204ff06f2342" providerId="LiveId" clId="{0E5150A9-B98E-43F4-889B-73436A7431D0}" dt="2020-07-01T21:45:15.693" v="456" actId="164"/>
          <ac:spMkLst>
            <pc:docMk/>
            <pc:sldMk cId="3380564325" sldId="868"/>
            <ac:spMk id="80" creationId="{DC7C6D5F-3143-443B-AB30-5EE3B83E0692}"/>
          </ac:spMkLst>
        </pc:spChg>
        <pc:spChg chg="add mod">
          <ac:chgData name="Tutu Ajayi" userId="3eef204ff06f2342" providerId="LiveId" clId="{0E5150A9-B98E-43F4-889B-73436A7431D0}" dt="2020-07-01T21:45:15.693" v="456" actId="164"/>
          <ac:spMkLst>
            <pc:docMk/>
            <pc:sldMk cId="3380564325" sldId="868"/>
            <ac:spMk id="81" creationId="{FA595041-1962-4DDB-A109-CBA2F57DF429}"/>
          </ac:spMkLst>
        </pc:spChg>
        <pc:spChg chg="add mod">
          <ac:chgData name="Tutu Ajayi" userId="3eef204ff06f2342" providerId="LiveId" clId="{0E5150A9-B98E-43F4-889B-73436A7431D0}" dt="2020-07-01T21:45:15.693" v="456" actId="164"/>
          <ac:spMkLst>
            <pc:docMk/>
            <pc:sldMk cId="3380564325" sldId="868"/>
            <ac:spMk id="82" creationId="{28097B8C-FCEA-40E2-AC71-4D20C081100B}"/>
          </ac:spMkLst>
        </pc:spChg>
        <pc:spChg chg="add mod">
          <ac:chgData name="Tutu Ajayi" userId="3eef204ff06f2342" providerId="LiveId" clId="{0E5150A9-B98E-43F4-889B-73436A7431D0}" dt="2020-07-01T21:45:15.693" v="456" actId="164"/>
          <ac:spMkLst>
            <pc:docMk/>
            <pc:sldMk cId="3380564325" sldId="868"/>
            <ac:spMk id="83" creationId="{772717E6-3C2F-4A4E-ABF9-DA640B8C18FC}"/>
          </ac:spMkLst>
        </pc:spChg>
        <pc:spChg chg="add mod">
          <ac:chgData name="Tutu Ajayi" userId="3eef204ff06f2342" providerId="LiveId" clId="{0E5150A9-B98E-43F4-889B-73436A7431D0}" dt="2020-07-01T21:45:15.693" v="456" actId="164"/>
          <ac:spMkLst>
            <pc:docMk/>
            <pc:sldMk cId="3380564325" sldId="868"/>
            <ac:spMk id="84" creationId="{63F45A47-F59C-4D2A-9F6D-5033480A99F4}"/>
          </ac:spMkLst>
        </pc:spChg>
        <pc:spChg chg="add mod">
          <ac:chgData name="Tutu Ajayi" userId="3eef204ff06f2342" providerId="LiveId" clId="{0E5150A9-B98E-43F4-889B-73436A7431D0}" dt="2020-07-01T21:45:15.693" v="456" actId="164"/>
          <ac:spMkLst>
            <pc:docMk/>
            <pc:sldMk cId="3380564325" sldId="868"/>
            <ac:spMk id="85" creationId="{AE5AB2C7-01FB-4E3B-8E33-E19B629CB9C6}"/>
          </ac:spMkLst>
        </pc:spChg>
        <pc:spChg chg="add mod">
          <ac:chgData name="Tutu Ajayi" userId="3eef204ff06f2342" providerId="LiveId" clId="{0E5150A9-B98E-43F4-889B-73436A7431D0}" dt="2020-07-01T21:45:15.693" v="456" actId="164"/>
          <ac:spMkLst>
            <pc:docMk/>
            <pc:sldMk cId="3380564325" sldId="868"/>
            <ac:spMk id="86" creationId="{B35D6CC7-A19E-4745-A486-568410C9457F}"/>
          </ac:spMkLst>
        </pc:spChg>
        <pc:spChg chg="add mod">
          <ac:chgData name="Tutu Ajayi" userId="3eef204ff06f2342" providerId="LiveId" clId="{0E5150A9-B98E-43F4-889B-73436A7431D0}" dt="2020-07-01T21:45:15.693" v="456" actId="164"/>
          <ac:spMkLst>
            <pc:docMk/>
            <pc:sldMk cId="3380564325" sldId="868"/>
            <ac:spMk id="87" creationId="{D20D98AD-797D-4E73-8192-B22FD6C5C070}"/>
          </ac:spMkLst>
        </pc:spChg>
        <pc:spChg chg="add mod">
          <ac:chgData name="Tutu Ajayi" userId="3eef204ff06f2342" providerId="LiveId" clId="{0E5150A9-B98E-43F4-889B-73436A7431D0}" dt="2020-07-01T21:45:15.693" v="456" actId="164"/>
          <ac:spMkLst>
            <pc:docMk/>
            <pc:sldMk cId="3380564325" sldId="868"/>
            <ac:spMk id="88" creationId="{3771CAA3-C514-4E2A-A155-5E79F768DB1A}"/>
          </ac:spMkLst>
        </pc:spChg>
        <pc:spChg chg="add mod">
          <ac:chgData name="Tutu Ajayi" userId="3eef204ff06f2342" providerId="LiveId" clId="{0E5150A9-B98E-43F4-889B-73436A7431D0}" dt="2020-07-01T21:45:15.693" v="456" actId="164"/>
          <ac:spMkLst>
            <pc:docMk/>
            <pc:sldMk cId="3380564325" sldId="868"/>
            <ac:spMk id="89" creationId="{DAC401C0-7323-43D7-9712-B4A93058D7C7}"/>
          </ac:spMkLst>
        </pc:spChg>
        <pc:spChg chg="add mod">
          <ac:chgData name="Tutu Ajayi" userId="3eef204ff06f2342" providerId="LiveId" clId="{0E5150A9-B98E-43F4-889B-73436A7431D0}" dt="2020-07-01T21:45:15.693" v="456" actId="164"/>
          <ac:spMkLst>
            <pc:docMk/>
            <pc:sldMk cId="3380564325" sldId="868"/>
            <ac:spMk id="90" creationId="{B03AC48C-850A-4A45-AE26-5B31C0B4B9A1}"/>
          </ac:spMkLst>
        </pc:spChg>
        <pc:spChg chg="add mod">
          <ac:chgData name="Tutu Ajayi" userId="3eef204ff06f2342" providerId="LiveId" clId="{0E5150A9-B98E-43F4-889B-73436A7431D0}" dt="2020-07-01T21:45:15.693" v="456" actId="164"/>
          <ac:spMkLst>
            <pc:docMk/>
            <pc:sldMk cId="3380564325" sldId="868"/>
            <ac:spMk id="91" creationId="{98DF2E63-83B3-4E9D-A13F-DB2547403B89}"/>
          </ac:spMkLst>
        </pc:spChg>
        <pc:spChg chg="add mod">
          <ac:chgData name="Tutu Ajayi" userId="3eef204ff06f2342" providerId="LiveId" clId="{0E5150A9-B98E-43F4-889B-73436A7431D0}" dt="2020-07-01T21:45:15.693" v="456" actId="164"/>
          <ac:spMkLst>
            <pc:docMk/>
            <pc:sldMk cId="3380564325" sldId="868"/>
            <ac:spMk id="92" creationId="{1BBAC4EC-4899-4E59-A4A5-CC719BB4D739}"/>
          </ac:spMkLst>
        </pc:spChg>
        <pc:spChg chg="mod">
          <ac:chgData name="Tutu Ajayi" userId="3eef204ff06f2342" providerId="LiveId" clId="{0E5150A9-B98E-43F4-889B-73436A7431D0}" dt="2020-07-01T21:45:35.653" v="457"/>
          <ac:spMkLst>
            <pc:docMk/>
            <pc:sldMk cId="3380564325" sldId="868"/>
            <ac:spMk id="95" creationId="{581394F6-4E4D-4DFB-A883-805C348561C1}"/>
          </ac:spMkLst>
        </pc:spChg>
        <pc:spChg chg="mod">
          <ac:chgData name="Tutu Ajayi" userId="3eef204ff06f2342" providerId="LiveId" clId="{0E5150A9-B98E-43F4-889B-73436A7431D0}" dt="2020-07-01T21:45:35.653" v="457"/>
          <ac:spMkLst>
            <pc:docMk/>
            <pc:sldMk cId="3380564325" sldId="868"/>
            <ac:spMk id="96" creationId="{FA18789B-62F4-4EC7-B8C9-9135315CDD0A}"/>
          </ac:spMkLst>
        </pc:spChg>
        <pc:spChg chg="mod">
          <ac:chgData name="Tutu Ajayi" userId="3eef204ff06f2342" providerId="LiveId" clId="{0E5150A9-B98E-43F4-889B-73436A7431D0}" dt="2020-07-01T21:45:35.653" v="457"/>
          <ac:spMkLst>
            <pc:docMk/>
            <pc:sldMk cId="3380564325" sldId="868"/>
            <ac:spMk id="97" creationId="{ED3A1C97-D38F-4ABB-8868-57139E4B5F02}"/>
          </ac:spMkLst>
        </pc:spChg>
        <pc:spChg chg="add del mod">
          <ac:chgData name="Tutu Ajayi" userId="3eef204ff06f2342" providerId="LiveId" clId="{0E5150A9-B98E-43F4-889B-73436A7431D0}" dt="2020-07-01T21:45:38.287" v="458"/>
          <ac:spMkLst>
            <pc:docMk/>
            <pc:sldMk cId="3380564325" sldId="868"/>
            <ac:spMk id="98" creationId="{4E501817-BE35-487A-8655-F628AC82B093}"/>
          </ac:spMkLst>
        </pc:spChg>
        <pc:spChg chg="add del mod">
          <ac:chgData name="Tutu Ajayi" userId="3eef204ff06f2342" providerId="LiveId" clId="{0E5150A9-B98E-43F4-889B-73436A7431D0}" dt="2020-07-01T21:45:38.287" v="458"/>
          <ac:spMkLst>
            <pc:docMk/>
            <pc:sldMk cId="3380564325" sldId="868"/>
            <ac:spMk id="99" creationId="{D9607F7B-4978-4613-AA5A-FAB6FF4F877D}"/>
          </ac:spMkLst>
        </pc:spChg>
        <pc:spChg chg="add del mod">
          <ac:chgData name="Tutu Ajayi" userId="3eef204ff06f2342" providerId="LiveId" clId="{0E5150A9-B98E-43F4-889B-73436A7431D0}" dt="2020-07-01T21:45:38.287" v="458"/>
          <ac:spMkLst>
            <pc:docMk/>
            <pc:sldMk cId="3380564325" sldId="868"/>
            <ac:spMk id="100" creationId="{FBBF8E93-8866-49C5-BF8C-BAFF72974980}"/>
          </ac:spMkLst>
        </pc:spChg>
        <pc:spChg chg="add del mod">
          <ac:chgData name="Tutu Ajayi" userId="3eef204ff06f2342" providerId="LiveId" clId="{0E5150A9-B98E-43F4-889B-73436A7431D0}" dt="2020-07-01T21:45:38.287" v="458"/>
          <ac:spMkLst>
            <pc:docMk/>
            <pc:sldMk cId="3380564325" sldId="868"/>
            <ac:spMk id="107" creationId="{7F66A889-023D-4320-9EA3-316ED519C23F}"/>
          </ac:spMkLst>
        </pc:spChg>
        <pc:spChg chg="mod">
          <ac:chgData name="Tutu Ajayi" userId="3eef204ff06f2342" providerId="LiveId" clId="{0E5150A9-B98E-43F4-889B-73436A7431D0}" dt="2020-07-01T21:45:35.653" v="457"/>
          <ac:spMkLst>
            <pc:docMk/>
            <pc:sldMk cId="3380564325" sldId="868"/>
            <ac:spMk id="109" creationId="{F29655C4-B590-49F3-A019-0AD5EF29E2CA}"/>
          </ac:spMkLst>
        </pc:spChg>
        <pc:spChg chg="mod">
          <ac:chgData name="Tutu Ajayi" userId="3eef204ff06f2342" providerId="LiveId" clId="{0E5150A9-B98E-43F4-889B-73436A7431D0}" dt="2020-07-01T21:45:35.653" v="457"/>
          <ac:spMkLst>
            <pc:docMk/>
            <pc:sldMk cId="3380564325" sldId="868"/>
            <ac:spMk id="110" creationId="{4F8ECCA4-3CC7-4AE2-B0F1-F0FA439DA34F}"/>
          </ac:spMkLst>
        </pc:spChg>
        <pc:spChg chg="mod">
          <ac:chgData name="Tutu Ajayi" userId="3eef204ff06f2342" providerId="LiveId" clId="{0E5150A9-B98E-43F4-889B-73436A7431D0}" dt="2020-07-01T21:45:35.653" v="457"/>
          <ac:spMkLst>
            <pc:docMk/>
            <pc:sldMk cId="3380564325" sldId="868"/>
            <ac:spMk id="112" creationId="{1B390161-A56B-4ACC-8B5E-26F17210C0EE}"/>
          </ac:spMkLst>
        </pc:spChg>
        <pc:spChg chg="mod">
          <ac:chgData name="Tutu Ajayi" userId="3eef204ff06f2342" providerId="LiveId" clId="{0E5150A9-B98E-43F4-889B-73436A7431D0}" dt="2020-07-01T21:45:35.653" v="457"/>
          <ac:spMkLst>
            <pc:docMk/>
            <pc:sldMk cId="3380564325" sldId="868"/>
            <ac:spMk id="113" creationId="{8CB6E097-6603-4A04-87DB-83D35274FDF0}"/>
          </ac:spMkLst>
        </pc:spChg>
        <pc:spChg chg="add del mod">
          <ac:chgData name="Tutu Ajayi" userId="3eef204ff06f2342" providerId="LiveId" clId="{0E5150A9-B98E-43F4-889B-73436A7431D0}" dt="2020-07-01T21:45:38.287" v="458"/>
          <ac:spMkLst>
            <pc:docMk/>
            <pc:sldMk cId="3380564325" sldId="868"/>
            <ac:spMk id="114" creationId="{80DDA678-6D16-439B-9F2D-34C385B34E43}"/>
          </ac:spMkLst>
        </pc:spChg>
        <pc:spChg chg="mod">
          <ac:chgData name="Tutu Ajayi" userId="3eef204ff06f2342" providerId="LiveId" clId="{0E5150A9-B98E-43F4-889B-73436A7431D0}" dt="2020-07-01T21:45:38.297" v="459"/>
          <ac:spMkLst>
            <pc:docMk/>
            <pc:sldMk cId="3380564325" sldId="868"/>
            <ac:spMk id="116" creationId="{7A5E70A8-AC50-42AC-B1E8-B38A61B73BEF}"/>
          </ac:spMkLst>
        </pc:spChg>
        <pc:spChg chg="mod">
          <ac:chgData name="Tutu Ajayi" userId="3eef204ff06f2342" providerId="LiveId" clId="{0E5150A9-B98E-43F4-889B-73436A7431D0}" dt="2020-07-01T21:45:38.297" v="459"/>
          <ac:spMkLst>
            <pc:docMk/>
            <pc:sldMk cId="3380564325" sldId="868"/>
            <ac:spMk id="117" creationId="{1AAD3214-D2AF-40C7-A8D7-A2F3ACF17531}"/>
          </ac:spMkLst>
        </pc:spChg>
        <pc:spChg chg="mod">
          <ac:chgData name="Tutu Ajayi" userId="3eef204ff06f2342" providerId="LiveId" clId="{0E5150A9-B98E-43F4-889B-73436A7431D0}" dt="2020-07-01T21:45:38.297" v="459"/>
          <ac:spMkLst>
            <pc:docMk/>
            <pc:sldMk cId="3380564325" sldId="868"/>
            <ac:spMk id="118" creationId="{20C55056-F363-4A64-9FFA-5D627AD3BDA0}"/>
          </ac:spMkLst>
        </pc:spChg>
        <pc:spChg chg="add mod">
          <ac:chgData name="Tutu Ajayi" userId="3eef204ff06f2342" providerId="LiveId" clId="{0E5150A9-B98E-43F4-889B-73436A7431D0}" dt="2020-07-01T21:45:39.325" v="460" actId="164"/>
          <ac:spMkLst>
            <pc:docMk/>
            <pc:sldMk cId="3380564325" sldId="868"/>
            <ac:spMk id="119" creationId="{6AF2849A-2D6B-4902-842B-084F2DCC536D}"/>
          </ac:spMkLst>
        </pc:spChg>
        <pc:spChg chg="add mod">
          <ac:chgData name="Tutu Ajayi" userId="3eef204ff06f2342" providerId="LiveId" clId="{0E5150A9-B98E-43F4-889B-73436A7431D0}" dt="2020-07-01T21:45:39.325" v="460" actId="164"/>
          <ac:spMkLst>
            <pc:docMk/>
            <pc:sldMk cId="3380564325" sldId="868"/>
            <ac:spMk id="120" creationId="{24DC92D7-B295-4BD8-AF2A-3C96B7A3DE1A}"/>
          </ac:spMkLst>
        </pc:spChg>
        <pc:spChg chg="add mod">
          <ac:chgData name="Tutu Ajayi" userId="3eef204ff06f2342" providerId="LiveId" clId="{0E5150A9-B98E-43F4-889B-73436A7431D0}" dt="2020-07-01T21:45:39.325" v="460" actId="164"/>
          <ac:spMkLst>
            <pc:docMk/>
            <pc:sldMk cId="3380564325" sldId="868"/>
            <ac:spMk id="121" creationId="{3580DC61-4F94-4F10-9488-009DFDFD29CB}"/>
          </ac:spMkLst>
        </pc:spChg>
        <pc:spChg chg="add mod">
          <ac:chgData name="Tutu Ajayi" userId="3eef204ff06f2342" providerId="LiveId" clId="{0E5150A9-B98E-43F4-889B-73436A7431D0}" dt="2020-07-02T01:20:23.877" v="3984" actId="1076"/>
          <ac:spMkLst>
            <pc:docMk/>
            <pc:sldMk cId="3380564325" sldId="868"/>
            <ac:spMk id="128" creationId="{3E882C41-BBD5-4F43-A31A-03944FEAE002}"/>
          </ac:spMkLst>
        </pc:spChg>
        <pc:spChg chg="mod">
          <ac:chgData name="Tutu Ajayi" userId="3eef204ff06f2342" providerId="LiveId" clId="{0E5150A9-B98E-43F4-889B-73436A7431D0}" dt="2020-07-01T21:45:38.297" v="459"/>
          <ac:spMkLst>
            <pc:docMk/>
            <pc:sldMk cId="3380564325" sldId="868"/>
            <ac:spMk id="130" creationId="{CBC200B2-883E-4890-B67D-34A62A68E79E}"/>
          </ac:spMkLst>
        </pc:spChg>
        <pc:spChg chg="mod">
          <ac:chgData name="Tutu Ajayi" userId="3eef204ff06f2342" providerId="LiveId" clId="{0E5150A9-B98E-43F4-889B-73436A7431D0}" dt="2020-07-01T21:45:38.297" v="459"/>
          <ac:spMkLst>
            <pc:docMk/>
            <pc:sldMk cId="3380564325" sldId="868"/>
            <ac:spMk id="131" creationId="{03E27630-4D15-487D-A3A6-939E2DC38F9F}"/>
          </ac:spMkLst>
        </pc:spChg>
        <pc:spChg chg="mod">
          <ac:chgData name="Tutu Ajayi" userId="3eef204ff06f2342" providerId="LiveId" clId="{0E5150A9-B98E-43F4-889B-73436A7431D0}" dt="2020-07-01T21:45:38.297" v="459"/>
          <ac:spMkLst>
            <pc:docMk/>
            <pc:sldMk cId="3380564325" sldId="868"/>
            <ac:spMk id="133" creationId="{7D8CFAB9-6402-4506-990A-0B05185E2754}"/>
          </ac:spMkLst>
        </pc:spChg>
        <pc:spChg chg="mod">
          <ac:chgData name="Tutu Ajayi" userId="3eef204ff06f2342" providerId="LiveId" clId="{0E5150A9-B98E-43F4-889B-73436A7431D0}" dt="2020-07-01T21:45:38.297" v="459"/>
          <ac:spMkLst>
            <pc:docMk/>
            <pc:sldMk cId="3380564325" sldId="868"/>
            <ac:spMk id="134" creationId="{4D10947F-170D-4952-8BA3-A1B8851D43FB}"/>
          </ac:spMkLst>
        </pc:spChg>
        <pc:spChg chg="add mod">
          <ac:chgData name="Tutu Ajayi" userId="3eef204ff06f2342" providerId="LiveId" clId="{0E5150A9-B98E-43F4-889B-73436A7431D0}" dt="2020-07-01T21:45:39.325" v="460" actId="164"/>
          <ac:spMkLst>
            <pc:docMk/>
            <pc:sldMk cId="3380564325" sldId="868"/>
            <ac:spMk id="135" creationId="{6D4CF5E1-6A3B-489A-851B-89A5CC60D19F}"/>
          </ac:spMkLst>
        </pc:spChg>
        <pc:spChg chg="add del mod">
          <ac:chgData name="Tutu Ajayi" userId="3eef204ff06f2342" providerId="LiveId" clId="{0E5150A9-B98E-43F4-889B-73436A7431D0}" dt="2020-07-02T01:18:28.734" v="3873"/>
          <ac:spMkLst>
            <pc:docMk/>
            <pc:sldMk cId="3380564325" sldId="868"/>
            <ac:spMk id="137" creationId="{3B86E3EB-3086-4636-9FC3-C8EF701B9C69}"/>
          </ac:spMkLst>
        </pc:spChg>
        <pc:spChg chg="add del mod">
          <ac:chgData name="Tutu Ajayi" userId="3eef204ff06f2342" providerId="LiveId" clId="{0E5150A9-B98E-43F4-889B-73436A7431D0}" dt="2020-07-02T01:18:28.734" v="3873"/>
          <ac:spMkLst>
            <pc:docMk/>
            <pc:sldMk cId="3380564325" sldId="868"/>
            <ac:spMk id="138" creationId="{D80C5ACF-5DBD-4B59-B37C-9E14890AB19F}"/>
          </ac:spMkLst>
        </pc:spChg>
        <pc:spChg chg="add mod">
          <ac:chgData name="Tutu Ajayi" userId="3eef204ff06f2342" providerId="LiveId" clId="{0E5150A9-B98E-43F4-889B-73436A7431D0}" dt="2020-07-02T02:20:21.381" v="5117" actId="20577"/>
          <ac:spMkLst>
            <pc:docMk/>
            <pc:sldMk cId="3380564325" sldId="868"/>
            <ac:spMk id="139" creationId="{BFCD066D-3EE2-4021-B9D1-ED891DB3A519}"/>
          </ac:spMkLst>
        </pc:spChg>
        <pc:spChg chg="add del mod">
          <ac:chgData name="Tutu Ajayi" userId="3eef204ff06f2342" providerId="LiveId" clId="{0E5150A9-B98E-43F4-889B-73436A7431D0}" dt="2020-07-02T01:19:22.036" v="3929"/>
          <ac:spMkLst>
            <pc:docMk/>
            <pc:sldMk cId="3380564325" sldId="868"/>
            <ac:spMk id="140" creationId="{5CBDB1F4-B8CF-4F4D-A830-8FBD92EEF867}"/>
          </ac:spMkLst>
        </pc:spChg>
        <pc:spChg chg="add mod">
          <ac:chgData name="Tutu Ajayi" userId="3eef204ff06f2342" providerId="LiveId" clId="{0E5150A9-B98E-43F4-889B-73436A7431D0}" dt="2020-07-02T02:03:22.565" v="4982" actId="1076"/>
          <ac:spMkLst>
            <pc:docMk/>
            <pc:sldMk cId="3380564325" sldId="868"/>
            <ac:spMk id="141" creationId="{98B486B4-FD48-487C-80DD-7F1D03A02302}"/>
          </ac:spMkLst>
        </pc:spChg>
        <pc:spChg chg="add del mod">
          <ac:chgData name="Tutu Ajayi" userId="3eef204ff06f2342" providerId="LiveId" clId="{0E5150A9-B98E-43F4-889B-73436A7431D0}" dt="2020-07-02T01:19:22.036" v="3929"/>
          <ac:spMkLst>
            <pc:docMk/>
            <pc:sldMk cId="3380564325" sldId="868"/>
            <ac:spMk id="142" creationId="{939F46C3-A9F2-4F77-BC53-462762970CDF}"/>
          </ac:spMkLst>
        </pc:spChg>
        <pc:spChg chg="mod">
          <ac:chgData name="Tutu Ajayi" userId="3eef204ff06f2342" providerId="LiveId" clId="{0E5150A9-B98E-43F4-889B-73436A7431D0}" dt="2020-07-02T01:18:35.579" v="3877"/>
          <ac:spMkLst>
            <pc:docMk/>
            <pc:sldMk cId="3380564325" sldId="868"/>
            <ac:spMk id="145" creationId="{FC73A4FE-1492-43E4-8F5A-5A66DD41FFAA}"/>
          </ac:spMkLst>
        </pc:spChg>
        <pc:spChg chg="mod">
          <ac:chgData name="Tutu Ajayi" userId="3eef204ff06f2342" providerId="LiveId" clId="{0E5150A9-B98E-43F4-889B-73436A7431D0}" dt="2020-07-02T01:18:35.579" v="3877"/>
          <ac:spMkLst>
            <pc:docMk/>
            <pc:sldMk cId="3380564325" sldId="868"/>
            <ac:spMk id="147" creationId="{15BA211A-F56A-495C-89D0-E9DF0FE36D27}"/>
          </ac:spMkLst>
        </pc:spChg>
        <pc:spChg chg="mod">
          <ac:chgData name="Tutu Ajayi" userId="3eef204ff06f2342" providerId="LiveId" clId="{0E5150A9-B98E-43F4-889B-73436A7431D0}" dt="2020-07-02T01:18:35.579" v="3877"/>
          <ac:spMkLst>
            <pc:docMk/>
            <pc:sldMk cId="3380564325" sldId="868"/>
            <ac:spMk id="149" creationId="{378FC7F5-BEBE-41D9-8527-51EE60F92AF4}"/>
          </ac:spMkLst>
        </pc:spChg>
        <pc:spChg chg="mod">
          <ac:chgData name="Tutu Ajayi" userId="3eef204ff06f2342" providerId="LiveId" clId="{0E5150A9-B98E-43F4-889B-73436A7431D0}" dt="2020-07-02T01:18:35.579" v="3877"/>
          <ac:spMkLst>
            <pc:docMk/>
            <pc:sldMk cId="3380564325" sldId="868"/>
            <ac:spMk id="150" creationId="{6D1F74F6-7D0D-4CFD-9F7B-4171913856DD}"/>
          </ac:spMkLst>
        </pc:spChg>
        <pc:spChg chg="mod">
          <ac:chgData name="Tutu Ajayi" userId="3eef204ff06f2342" providerId="LiveId" clId="{0E5150A9-B98E-43F4-889B-73436A7431D0}" dt="2020-07-02T01:18:35.579" v="3877"/>
          <ac:spMkLst>
            <pc:docMk/>
            <pc:sldMk cId="3380564325" sldId="868"/>
            <ac:spMk id="151" creationId="{13A1390A-89C1-48CF-8B32-D3FF406DACFA}"/>
          </ac:spMkLst>
        </pc:spChg>
        <pc:spChg chg="mod">
          <ac:chgData name="Tutu Ajayi" userId="3eef204ff06f2342" providerId="LiveId" clId="{0E5150A9-B98E-43F4-889B-73436A7431D0}" dt="2020-07-02T01:18:35.579" v="3877"/>
          <ac:spMkLst>
            <pc:docMk/>
            <pc:sldMk cId="3380564325" sldId="868"/>
            <ac:spMk id="152" creationId="{0375692D-F7FE-4A87-8FE8-A55C294EA687}"/>
          </ac:spMkLst>
        </pc:spChg>
        <pc:spChg chg="mod">
          <ac:chgData name="Tutu Ajayi" userId="3eef204ff06f2342" providerId="LiveId" clId="{0E5150A9-B98E-43F4-889B-73436A7431D0}" dt="2020-07-02T01:18:35.579" v="3877"/>
          <ac:spMkLst>
            <pc:docMk/>
            <pc:sldMk cId="3380564325" sldId="868"/>
            <ac:spMk id="153" creationId="{2739716C-A48C-414F-A81F-B87CD8C715EC}"/>
          </ac:spMkLst>
        </pc:spChg>
        <pc:spChg chg="mod">
          <ac:chgData name="Tutu Ajayi" userId="3eef204ff06f2342" providerId="LiveId" clId="{0E5150A9-B98E-43F4-889B-73436A7431D0}" dt="2020-07-02T01:18:35.579" v="3877"/>
          <ac:spMkLst>
            <pc:docMk/>
            <pc:sldMk cId="3380564325" sldId="868"/>
            <ac:spMk id="154" creationId="{4EFA9A1D-8227-4735-8EB4-F620F70A8076}"/>
          </ac:spMkLst>
        </pc:spChg>
        <pc:spChg chg="mod">
          <ac:chgData name="Tutu Ajayi" userId="3eef204ff06f2342" providerId="LiveId" clId="{0E5150A9-B98E-43F4-889B-73436A7431D0}" dt="2020-07-02T01:18:35.579" v="3877"/>
          <ac:spMkLst>
            <pc:docMk/>
            <pc:sldMk cId="3380564325" sldId="868"/>
            <ac:spMk id="155" creationId="{003F65B4-4947-45B6-B949-0ABF1F72519B}"/>
          </ac:spMkLst>
        </pc:spChg>
        <pc:spChg chg="mod">
          <ac:chgData name="Tutu Ajayi" userId="3eef204ff06f2342" providerId="LiveId" clId="{0E5150A9-B98E-43F4-889B-73436A7431D0}" dt="2020-07-02T01:18:35.579" v="3877"/>
          <ac:spMkLst>
            <pc:docMk/>
            <pc:sldMk cId="3380564325" sldId="868"/>
            <ac:spMk id="156" creationId="{50BCEB19-1F68-46C1-8605-4435F3081AFE}"/>
          </ac:spMkLst>
        </pc:spChg>
        <pc:spChg chg="mod">
          <ac:chgData name="Tutu Ajayi" userId="3eef204ff06f2342" providerId="LiveId" clId="{0E5150A9-B98E-43F4-889B-73436A7431D0}" dt="2020-07-02T01:18:35.579" v="3877"/>
          <ac:spMkLst>
            <pc:docMk/>
            <pc:sldMk cId="3380564325" sldId="868"/>
            <ac:spMk id="157" creationId="{7C6BDDC6-2128-4A49-9A2C-0C6EAA8C8B22}"/>
          </ac:spMkLst>
        </pc:spChg>
        <pc:spChg chg="mod">
          <ac:chgData name="Tutu Ajayi" userId="3eef204ff06f2342" providerId="LiveId" clId="{0E5150A9-B98E-43F4-889B-73436A7431D0}" dt="2020-07-02T01:18:35.579" v="3877"/>
          <ac:spMkLst>
            <pc:docMk/>
            <pc:sldMk cId="3380564325" sldId="868"/>
            <ac:spMk id="158" creationId="{60C64FFC-FE2D-4FD5-8D52-250421BE80E1}"/>
          </ac:spMkLst>
        </pc:spChg>
        <pc:spChg chg="mod">
          <ac:chgData name="Tutu Ajayi" userId="3eef204ff06f2342" providerId="LiveId" clId="{0E5150A9-B98E-43F4-889B-73436A7431D0}" dt="2020-07-02T01:18:35.579" v="3877"/>
          <ac:spMkLst>
            <pc:docMk/>
            <pc:sldMk cId="3380564325" sldId="868"/>
            <ac:spMk id="159" creationId="{875E665B-F3F8-4F4D-BD8B-1F9B75D6C532}"/>
          </ac:spMkLst>
        </pc:spChg>
        <pc:spChg chg="mod">
          <ac:chgData name="Tutu Ajayi" userId="3eef204ff06f2342" providerId="LiveId" clId="{0E5150A9-B98E-43F4-889B-73436A7431D0}" dt="2020-07-02T01:18:35.579" v="3877"/>
          <ac:spMkLst>
            <pc:docMk/>
            <pc:sldMk cId="3380564325" sldId="868"/>
            <ac:spMk id="160" creationId="{A3583802-E415-46B0-8A1A-D0B4FBBF8A5A}"/>
          </ac:spMkLst>
        </pc:spChg>
        <pc:spChg chg="mod">
          <ac:chgData name="Tutu Ajayi" userId="3eef204ff06f2342" providerId="LiveId" clId="{0E5150A9-B98E-43F4-889B-73436A7431D0}" dt="2020-07-02T01:18:35.579" v="3877"/>
          <ac:spMkLst>
            <pc:docMk/>
            <pc:sldMk cId="3380564325" sldId="868"/>
            <ac:spMk id="161" creationId="{5D5ED4B4-5C6A-486B-B8D9-5652B2F79A30}"/>
          </ac:spMkLst>
        </pc:spChg>
        <pc:spChg chg="mod">
          <ac:chgData name="Tutu Ajayi" userId="3eef204ff06f2342" providerId="LiveId" clId="{0E5150A9-B98E-43F4-889B-73436A7431D0}" dt="2020-07-02T01:18:35.579" v="3877"/>
          <ac:spMkLst>
            <pc:docMk/>
            <pc:sldMk cId="3380564325" sldId="868"/>
            <ac:spMk id="162" creationId="{5E18D4F6-C06B-4C20-BA55-822573691A62}"/>
          </ac:spMkLst>
        </pc:spChg>
        <pc:spChg chg="mod">
          <ac:chgData name="Tutu Ajayi" userId="3eef204ff06f2342" providerId="LiveId" clId="{0E5150A9-B98E-43F4-889B-73436A7431D0}" dt="2020-07-02T01:18:35.579" v="3877"/>
          <ac:spMkLst>
            <pc:docMk/>
            <pc:sldMk cId="3380564325" sldId="868"/>
            <ac:spMk id="163" creationId="{C9EC28E4-6257-479E-BB4D-B34DE6C2A2CA}"/>
          </ac:spMkLst>
        </pc:spChg>
        <pc:spChg chg="mod">
          <ac:chgData name="Tutu Ajayi" userId="3eef204ff06f2342" providerId="LiveId" clId="{0E5150A9-B98E-43F4-889B-73436A7431D0}" dt="2020-07-02T01:18:35.579" v="3877"/>
          <ac:spMkLst>
            <pc:docMk/>
            <pc:sldMk cId="3380564325" sldId="868"/>
            <ac:spMk id="164" creationId="{0866BD9F-59BD-4C09-A9DF-0DDDB1B9B1D6}"/>
          </ac:spMkLst>
        </pc:spChg>
        <pc:spChg chg="mod">
          <ac:chgData name="Tutu Ajayi" userId="3eef204ff06f2342" providerId="LiveId" clId="{0E5150A9-B98E-43F4-889B-73436A7431D0}" dt="2020-07-02T01:18:35.579" v="3877"/>
          <ac:spMkLst>
            <pc:docMk/>
            <pc:sldMk cId="3380564325" sldId="868"/>
            <ac:spMk id="165" creationId="{A20E30F7-1052-4142-80C8-BAC46A0E7A6D}"/>
          </ac:spMkLst>
        </pc:spChg>
        <pc:spChg chg="mod">
          <ac:chgData name="Tutu Ajayi" userId="3eef204ff06f2342" providerId="LiveId" clId="{0E5150A9-B98E-43F4-889B-73436A7431D0}" dt="2020-07-02T01:18:38.236" v="3879"/>
          <ac:spMkLst>
            <pc:docMk/>
            <pc:sldMk cId="3380564325" sldId="868"/>
            <ac:spMk id="168" creationId="{643A4B5B-B63F-4C10-85D3-89FB54BD2A5E}"/>
          </ac:spMkLst>
        </pc:spChg>
        <pc:spChg chg="mod">
          <ac:chgData name="Tutu Ajayi" userId="3eef204ff06f2342" providerId="LiveId" clId="{0E5150A9-B98E-43F4-889B-73436A7431D0}" dt="2020-07-02T01:18:38.236" v="3879"/>
          <ac:spMkLst>
            <pc:docMk/>
            <pc:sldMk cId="3380564325" sldId="868"/>
            <ac:spMk id="170" creationId="{53E89C62-1AB6-457A-A62A-C534B03E2070}"/>
          </ac:spMkLst>
        </pc:spChg>
        <pc:spChg chg="mod">
          <ac:chgData name="Tutu Ajayi" userId="3eef204ff06f2342" providerId="LiveId" clId="{0E5150A9-B98E-43F4-889B-73436A7431D0}" dt="2020-07-02T01:18:38.236" v="3879"/>
          <ac:spMkLst>
            <pc:docMk/>
            <pc:sldMk cId="3380564325" sldId="868"/>
            <ac:spMk id="172" creationId="{A4842D5E-0D17-4A7C-A3CB-33C8C0292D28}"/>
          </ac:spMkLst>
        </pc:spChg>
        <pc:spChg chg="mod">
          <ac:chgData name="Tutu Ajayi" userId="3eef204ff06f2342" providerId="LiveId" clId="{0E5150A9-B98E-43F4-889B-73436A7431D0}" dt="2020-07-02T01:18:38.236" v="3879"/>
          <ac:spMkLst>
            <pc:docMk/>
            <pc:sldMk cId="3380564325" sldId="868"/>
            <ac:spMk id="173" creationId="{BADBA967-723F-416B-BCF3-B7DADD4B7902}"/>
          </ac:spMkLst>
        </pc:spChg>
        <pc:spChg chg="mod">
          <ac:chgData name="Tutu Ajayi" userId="3eef204ff06f2342" providerId="LiveId" clId="{0E5150A9-B98E-43F4-889B-73436A7431D0}" dt="2020-07-02T01:18:38.236" v="3879"/>
          <ac:spMkLst>
            <pc:docMk/>
            <pc:sldMk cId="3380564325" sldId="868"/>
            <ac:spMk id="174" creationId="{7DACB56D-1491-4D0A-99E2-0E1B8442E9F9}"/>
          </ac:spMkLst>
        </pc:spChg>
        <pc:spChg chg="mod">
          <ac:chgData name="Tutu Ajayi" userId="3eef204ff06f2342" providerId="LiveId" clId="{0E5150A9-B98E-43F4-889B-73436A7431D0}" dt="2020-07-02T01:18:38.236" v="3879"/>
          <ac:spMkLst>
            <pc:docMk/>
            <pc:sldMk cId="3380564325" sldId="868"/>
            <ac:spMk id="175" creationId="{DD51AF50-D605-435A-A5B9-BE730575A82B}"/>
          </ac:spMkLst>
        </pc:spChg>
        <pc:spChg chg="mod">
          <ac:chgData name="Tutu Ajayi" userId="3eef204ff06f2342" providerId="LiveId" clId="{0E5150A9-B98E-43F4-889B-73436A7431D0}" dt="2020-07-02T01:18:38.236" v="3879"/>
          <ac:spMkLst>
            <pc:docMk/>
            <pc:sldMk cId="3380564325" sldId="868"/>
            <ac:spMk id="176" creationId="{1A7D4579-35EE-402C-BB4B-4D75F6246F7D}"/>
          </ac:spMkLst>
        </pc:spChg>
        <pc:spChg chg="mod">
          <ac:chgData name="Tutu Ajayi" userId="3eef204ff06f2342" providerId="LiveId" clId="{0E5150A9-B98E-43F4-889B-73436A7431D0}" dt="2020-07-02T01:18:38.236" v="3879"/>
          <ac:spMkLst>
            <pc:docMk/>
            <pc:sldMk cId="3380564325" sldId="868"/>
            <ac:spMk id="177" creationId="{03CE7C06-4653-4645-A81A-FEBBACBECDF4}"/>
          </ac:spMkLst>
        </pc:spChg>
        <pc:spChg chg="mod">
          <ac:chgData name="Tutu Ajayi" userId="3eef204ff06f2342" providerId="LiveId" clId="{0E5150A9-B98E-43F4-889B-73436A7431D0}" dt="2020-07-02T01:18:38.236" v="3879"/>
          <ac:spMkLst>
            <pc:docMk/>
            <pc:sldMk cId="3380564325" sldId="868"/>
            <ac:spMk id="178" creationId="{20BD0B35-9C5D-4E50-B2D9-F5368740D013}"/>
          </ac:spMkLst>
        </pc:spChg>
        <pc:spChg chg="mod">
          <ac:chgData name="Tutu Ajayi" userId="3eef204ff06f2342" providerId="LiveId" clId="{0E5150A9-B98E-43F4-889B-73436A7431D0}" dt="2020-07-02T01:18:38.236" v="3879"/>
          <ac:spMkLst>
            <pc:docMk/>
            <pc:sldMk cId="3380564325" sldId="868"/>
            <ac:spMk id="179" creationId="{DB757F71-2638-42A5-A124-168810201C6E}"/>
          </ac:spMkLst>
        </pc:spChg>
        <pc:spChg chg="mod">
          <ac:chgData name="Tutu Ajayi" userId="3eef204ff06f2342" providerId="LiveId" clId="{0E5150A9-B98E-43F4-889B-73436A7431D0}" dt="2020-07-02T01:18:38.236" v="3879"/>
          <ac:spMkLst>
            <pc:docMk/>
            <pc:sldMk cId="3380564325" sldId="868"/>
            <ac:spMk id="180" creationId="{0215903F-C332-4E4B-843F-5ECF6E2721BC}"/>
          </ac:spMkLst>
        </pc:spChg>
        <pc:spChg chg="mod">
          <ac:chgData name="Tutu Ajayi" userId="3eef204ff06f2342" providerId="LiveId" clId="{0E5150A9-B98E-43F4-889B-73436A7431D0}" dt="2020-07-02T01:18:38.236" v="3879"/>
          <ac:spMkLst>
            <pc:docMk/>
            <pc:sldMk cId="3380564325" sldId="868"/>
            <ac:spMk id="181" creationId="{C218B8E0-4C89-4D5E-9B60-9056B80DDE59}"/>
          </ac:spMkLst>
        </pc:spChg>
        <pc:spChg chg="mod">
          <ac:chgData name="Tutu Ajayi" userId="3eef204ff06f2342" providerId="LiveId" clId="{0E5150A9-B98E-43F4-889B-73436A7431D0}" dt="2020-07-02T01:18:38.236" v="3879"/>
          <ac:spMkLst>
            <pc:docMk/>
            <pc:sldMk cId="3380564325" sldId="868"/>
            <ac:spMk id="182" creationId="{4B994CE0-A190-446A-9979-068CAB04F593}"/>
          </ac:spMkLst>
        </pc:spChg>
        <pc:spChg chg="mod">
          <ac:chgData name="Tutu Ajayi" userId="3eef204ff06f2342" providerId="LiveId" clId="{0E5150A9-B98E-43F4-889B-73436A7431D0}" dt="2020-07-02T01:18:38.236" v="3879"/>
          <ac:spMkLst>
            <pc:docMk/>
            <pc:sldMk cId="3380564325" sldId="868"/>
            <ac:spMk id="183" creationId="{69B798B6-7620-400C-A5AB-EEB44890E0BD}"/>
          </ac:spMkLst>
        </pc:spChg>
        <pc:spChg chg="mod">
          <ac:chgData name="Tutu Ajayi" userId="3eef204ff06f2342" providerId="LiveId" clId="{0E5150A9-B98E-43F4-889B-73436A7431D0}" dt="2020-07-02T01:18:38.236" v="3879"/>
          <ac:spMkLst>
            <pc:docMk/>
            <pc:sldMk cId="3380564325" sldId="868"/>
            <ac:spMk id="184" creationId="{9080716A-6A8D-445E-8E28-62605E7CA88F}"/>
          </ac:spMkLst>
        </pc:spChg>
        <pc:spChg chg="mod">
          <ac:chgData name="Tutu Ajayi" userId="3eef204ff06f2342" providerId="LiveId" clId="{0E5150A9-B98E-43F4-889B-73436A7431D0}" dt="2020-07-02T01:18:38.236" v="3879"/>
          <ac:spMkLst>
            <pc:docMk/>
            <pc:sldMk cId="3380564325" sldId="868"/>
            <ac:spMk id="185" creationId="{C61DD492-6112-4203-8435-5295F1C3550E}"/>
          </ac:spMkLst>
        </pc:spChg>
        <pc:spChg chg="mod">
          <ac:chgData name="Tutu Ajayi" userId="3eef204ff06f2342" providerId="LiveId" clId="{0E5150A9-B98E-43F4-889B-73436A7431D0}" dt="2020-07-02T01:18:38.236" v="3879"/>
          <ac:spMkLst>
            <pc:docMk/>
            <pc:sldMk cId="3380564325" sldId="868"/>
            <ac:spMk id="186" creationId="{E153B179-7B9B-47D2-A512-32B8C7660BBA}"/>
          </ac:spMkLst>
        </pc:spChg>
        <pc:spChg chg="mod">
          <ac:chgData name="Tutu Ajayi" userId="3eef204ff06f2342" providerId="LiveId" clId="{0E5150A9-B98E-43F4-889B-73436A7431D0}" dt="2020-07-02T01:18:38.236" v="3879"/>
          <ac:spMkLst>
            <pc:docMk/>
            <pc:sldMk cId="3380564325" sldId="868"/>
            <ac:spMk id="187" creationId="{07FC5936-6C38-4B4B-89AF-FA6D7EE03202}"/>
          </ac:spMkLst>
        </pc:spChg>
        <pc:spChg chg="mod">
          <ac:chgData name="Tutu Ajayi" userId="3eef204ff06f2342" providerId="LiveId" clId="{0E5150A9-B98E-43F4-889B-73436A7431D0}" dt="2020-07-02T01:18:38.236" v="3879"/>
          <ac:spMkLst>
            <pc:docMk/>
            <pc:sldMk cId="3380564325" sldId="868"/>
            <ac:spMk id="188" creationId="{E8668403-BDD0-4B5D-B109-F5BBD5931197}"/>
          </ac:spMkLst>
        </pc:spChg>
        <pc:grpChg chg="add mod">
          <ac:chgData name="Tutu Ajayi" userId="3eef204ff06f2342" providerId="LiveId" clId="{0E5150A9-B98E-43F4-889B-73436A7431D0}" dt="2020-07-01T21:45:03.331" v="451" actId="164"/>
          <ac:grpSpMkLst>
            <pc:docMk/>
            <pc:sldMk cId="3380564325" sldId="868"/>
            <ac:grpSpMk id="26" creationId="{BC9E91F1-D944-4119-AF97-1A0C2E3EC576}"/>
          </ac:grpSpMkLst>
        </pc:grpChg>
        <pc:grpChg chg="add del mod">
          <ac:chgData name="Tutu Ajayi" userId="3eef204ff06f2342" providerId="LiveId" clId="{0E5150A9-B98E-43F4-889B-73436A7431D0}" dt="2020-07-02T01:18:34.704" v="3876" actId="21"/>
          <ac:grpSpMkLst>
            <pc:docMk/>
            <pc:sldMk cId="3380564325" sldId="868"/>
            <ac:grpSpMk id="93" creationId="{78877737-06AB-4ACE-A390-4F05A396985E}"/>
          </ac:grpSpMkLst>
        </pc:grpChg>
        <pc:grpChg chg="add del mod">
          <ac:chgData name="Tutu Ajayi" userId="3eef204ff06f2342" providerId="LiveId" clId="{0E5150A9-B98E-43F4-889B-73436A7431D0}" dt="2020-07-01T21:45:38.287" v="458"/>
          <ac:grpSpMkLst>
            <pc:docMk/>
            <pc:sldMk cId="3380564325" sldId="868"/>
            <ac:grpSpMk id="94" creationId="{B575AF63-EF3C-4FEE-B3A3-70934794E4E3}"/>
          </ac:grpSpMkLst>
        </pc:grpChg>
        <pc:grpChg chg="add del mod">
          <ac:chgData name="Tutu Ajayi" userId="3eef204ff06f2342" providerId="LiveId" clId="{0E5150A9-B98E-43F4-889B-73436A7431D0}" dt="2020-07-01T21:45:38.287" v="458"/>
          <ac:grpSpMkLst>
            <pc:docMk/>
            <pc:sldMk cId="3380564325" sldId="868"/>
            <ac:grpSpMk id="108" creationId="{ABA454E4-8E61-4217-8BEA-FEF847D76787}"/>
          </ac:grpSpMkLst>
        </pc:grpChg>
        <pc:grpChg chg="add del mod">
          <ac:chgData name="Tutu Ajayi" userId="3eef204ff06f2342" providerId="LiveId" clId="{0E5150A9-B98E-43F4-889B-73436A7431D0}" dt="2020-07-01T21:45:38.287" v="458"/>
          <ac:grpSpMkLst>
            <pc:docMk/>
            <pc:sldMk cId="3380564325" sldId="868"/>
            <ac:grpSpMk id="111" creationId="{12D4C0AA-69CE-486A-A51A-BC97F7226A72}"/>
          </ac:grpSpMkLst>
        </pc:grpChg>
        <pc:grpChg chg="add mod">
          <ac:chgData name="Tutu Ajayi" userId="3eef204ff06f2342" providerId="LiveId" clId="{0E5150A9-B98E-43F4-889B-73436A7431D0}" dt="2020-07-01T21:45:39.325" v="460" actId="164"/>
          <ac:grpSpMkLst>
            <pc:docMk/>
            <pc:sldMk cId="3380564325" sldId="868"/>
            <ac:grpSpMk id="115" creationId="{5912C953-148C-4A75-AA77-0D657621556F}"/>
          </ac:grpSpMkLst>
        </pc:grpChg>
        <pc:grpChg chg="add mod">
          <ac:chgData name="Tutu Ajayi" userId="3eef204ff06f2342" providerId="LiveId" clId="{0E5150A9-B98E-43F4-889B-73436A7431D0}" dt="2020-07-01T21:45:39.325" v="460" actId="164"/>
          <ac:grpSpMkLst>
            <pc:docMk/>
            <pc:sldMk cId="3380564325" sldId="868"/>
            <ac:grpSpMk id="129" creationId="{FB88E512-582B-4D43-9D36-D95337943732}"/>
          </ac:grpSpMkLst>
        </pc:grpChg>
        <pc:grpChg chg="add mod">
          <ac:chgData name="Tutu Ajayi" userId="3eef204ff06f2342" providerId="LiveId" clId="{0E5150A9-B98E-43F4-889B-73436A7431D0}" dt="2020-07-01T21:45:39.325" v="460" actId="164"/>
          <ac:grpSpMkLst>
            <pc:docMk/>
            <pc:sldMk cId="3380564325" sldId="868"/>
            <ac:grpSpMk id="132" creationId="{87AA0EC5-D589-4532-B08B-714263491D56}"/>
          </ac:grpSpMkLst>
        </pc:grpChg>
        <pc:grpChg chg="add del mod">
          <ac:chgData name="Tutu Ajayi" userId="3eef204ff06f2342" providerId="LiveId" clId="{0E5150A9-B98E-43F4-889B-73436A7431D0}" dt="2020-07-02T02:02:50.501" v="4973" actId="478"/>
          <ac:grpSpMkLst>
            <pc:docMk/>
            <pc:sldMk cId="3380564325" sldId="868"/>
            <ac:grpSpMk id="136" creationId="{6375224C-FF4A-4AE3-B701-5354AE93727D}"/>
          </ac:grpSpMkLst>
        </pc:grpChg>
        <pc:grpChg chg="add del mod">
          <ac:chgData name="Tutu Ajayi" userId="3eef204ff06f2342" providerId="LiveId" clId="{0E5150A9-B98E-43F4-889B-73436A7431D0}" dt="2020-07-02T01:18:36.821" v="3878"/>
          <ac:grpSpMkLst>
            <pc:docMk/>
            <pc:sldMk cId="3380564325" sldId="868"/>
            <ac:grpSpMk id="143" creationId="{49FA0622-2532-421C-934A-9384675F8D68}"/>
          </ac:grpSpMkLst>
        </pc:grpChg>
        <pc:grpChg chg="add del mod">
          <ac:chgData name="Tutu Ajayi" userId="3eef204ff06f2342" providerId="LiveId" clId="{0E5150A9-B98E-43F4-889B-73436A7431D0}" dt="2020-07-02T02:03:28.773" v="4985" actId="478"/>
          <ac:grpSpMkLst>
            <pc:docMk/>
            <pc:sldMk cId="3380564325" sldId="868"/>
            <ac:grpSpMk id="166" creationId="{1E8B4B8E-07DE-4299-AB45-9AD429C7F805}"/>
          </ac:grpSpMkLst>
        </pc:grpChg>
        <pc:picChg chg="add del mod">
          <ac:chgData name="Tutu Ajayi" userId="3eef204ff06f2342" providerId="LiveId" clId="{0E5150A9-B98E-43F4-889B-73436A7431D0}" dt="2020-07-01T21:45:03.821" v="452"/>
          <ac:picMkLst>
            <pc:docMk/>
            <pc:sldMk cId="3380564325" sldId="868"/>
            <ac:picMk id="8" creationId="{4760A898-E12C-4A62-92BA-85A819A45B50}"/>
          </ac:picMkLst>
        </pc:picChg>
        <pc:picChg chg="add del mod">
          <ac:chgData name="Tutu Ajayi" userId="3eef204ff06f2342" providerId="LiveId" clId="{0E5150A9-B98E-43F4-889B-73436A7431D0}" dt="2020-07-01T21:45:02.957" v="450"/>
          <ac:picMkLst>
            <pc:docMk/>
            <pc:sldMk cId="3380564325" sldId="868"/>
            <ac:picMk id="31" creationId="{C9B69964-02ED-4A06-8C2A-0E6589D6FCE8}"/>
          </ac:picMkLst>
        </pc:picChg>
        <pc:picChg chg="add del mod">
          <ac:chgData name="Tutu Ajayi" userId="3eef204ff06f2342" providerId="LiveId" clId="{0E5150A9-B98E-43F4-889B-73436A7431D0}" dt="2020-07-01T21:45:10.652" v="454"/>
          <ac:picMkLst>
            <pc:docMk/>
            <pc:sldMk cId="3380564325" sldId="868"/>
            <ac:picMk id="53" creationId="{4196273D-1DAF-4631-A371-7078A49A389D}"/>
          </ac:picMkLst>
        </pc:picChg>
        <pc:picChg chg="add mod">
          <ac:chgData name="Tutu Ajayi" userId="3eef204ff06f2342" providerId="LiveId" clId="{0E5150A9-B98E-43F4-889B-73436A7431D0}" dt="2020-07-01T21:45:15.693" v="456" actId="164"/>
          <ac:picMkLst>
            <pc:docMk/>
            <pc:sldMk cId="3380564325" sldId="868"/>
            <ac:picMk id="75" creationId="{AA911034-69A2-4773-BA04-468A52F5C56E}"/>
          </ac:picMkLst>
        </pc:picChg>
        <pc:picChg chg="mod">
          <ac:chgData name="Tutu Ajayi" userId="3eef204ff06f2342" providerId="LiveId" clId="{0E5150A9-B98E-43F4-889B-73436A7431D0}" dt="2020-07-02T01:18:35.579" v="3877"/>
          <ac:picMkLst>
            <pc:docMk/>
            <pc:sldMk cId="3380564325" sldId="868"/>
            <ac:picMk id="148" creationId="{4EED9547-41E8-426C-BCAE-1436B99A07A5}"/>
          </ac:picMkLst>
        </pc:picChg>
        <pc:picChg chg="del mod">
          <ac:chgData name="Tutu Ajayi" userId="3eef204ff06f2342" providerId="LiveId" clId="{0E5150A9-B98E-43F4-889B-73436A7431D0}" dt="2020-07-02T02:03:19.445" v="4980" actId="478"/>
          <ac:picMkLst>
            <pc:docMk/>
            <pc:sldMk cId="3380564325" sldId="868"/>
            <ac:picMk id="171" creationId="{AE624884-9797-4CB8-896E-464CC83DC778}"/>
          </ac:picMkLst>
        </pc:picChg>
        <pc:picChg chg="add mod">
          <ac:chgData name="Tutu Ajayi" userId="3eef204ff06f2342" providerId="LiveId" clId="{0E5150A9-B98E-43F4-889B-73436A7431D0}" dt="2020-07-02T02:20:33.649" v="5118" actId="1076"/>
          <ac:picMkLst>
            <pc:docMk/>
            <pc:sldMk cId="3380564325" sldId="868"/>
            <ac:picMk id="189" creationId="{F453794D-EB86-4296-BFF2-5FBEADC1A22F}"/>
          </ac:picMkLst>
        </pc:picChg>
        <pc:picChg chg="add mod">
          <ac:chgData name="Tutu Ajayi" userId="3eef204ff06f2342" providerId="LiveId" clId="{0E5150A9-B98E-43F4-889B-73436A7431D0}" dt="2020-07-02T02:03:39.359" v="4990" actId="14100"/>
          <ac:picMkLst>
            <pc:docMk/>
            <pc:sldMk cId="3380564325" sldId="868"/>
            <ac:picMk id="190" creationId="{454D1712-C85A-4C25-88C1-81CABF09E31E}"/>
          </ac:picMkLst>
        </pc:picChg>
        <pc:cxnChg chg="add del mod">
          <ac:chgData name="Tutu Ajayi" userId="3eef204ff06f2342" providerId="LiveId" clId="{0E5150A9-B98E-43F4-889B-73436A7431D0}" dt="2020-07-01T21:45:03.821" v="452"/>
          <ac:cxnSpMkLst>
            <pc:docMk/>
            <pc:sldMk cId="3380564325" sldId="868"/>
            <ac:cxnSpMk id="4" creationId="{3839FFEE-0489-4F7E-AAA2-324411C343FD}"/>
          </ac:cxnSpMkLst>
        </pc:cxnChg>
        <pc:cxnChg chg="add del mod">
          <ac:chgData name="Tutu Ajayi" userId="3eef204ff06f2342" providerId="LiveId" clId="{0E5150A9-B98E-43F4-889B-73436A7431D0}" dt="2020-07-01T21:45:03.821" v="452"/>
          <ac:cxnSpMkLst>
            <pc:docMk/>
            <pc:sldMk cId="3380564325" sldId="868"/>
            <ac:cxnSpMk id="6" creationId="{E2117410-88C9-4DBA-B999-BE9325205AA0}"/>
          </ac:cxnSpMkLst>
        </pc:cxnChg>
        <pc:cxnChg chg="add del mod">
          <ac:chgData name="Tutu Ajayi" userId="3eef204ff06f2342" providerId="LiveId" clId="{0E5150A9-B98E-43F4-889B-73436A7431D0}" dt="2020-07-01T21:45:02.957" v="450"/>
          <ac:cxnSpMkLst>
            <pc:docMk/>
            <pc:sldMk cId="3380564325" sldId="868"/>
            <ac:cxnSpMk id="27" creationId="{745141EB-B44B-408B-B35D-2820945A4135}"/>
          </ac:cxnSpMkLst>
        </pc:cxnChg>
        <pc:cxnChg chg="add del mod">
          <ac:chgData name="Tutu Ajayi" userId="3eef204ff06f2342" providerId="LiveId" clId="{0E5150A9-B98E-43F4-889B-73436A7431D0}" dt="2020-07-01T21:45:02.957" v="450"/>
          <ac:cxnSpMkLst>
            <pc:docMk/>
            <pc:sldMk cId="3380564325" sldId="868"/>
            <ac:cxnSpMk id="29" creationId="{D6BD5935-F6BB-4156-B480-A87B95434CFF}"/>
          </ac:cxnSpMkLst>
        </pc:cxnChg>
        <pc:cxnChg chg="add del mod">
          <ac:chgData name="Tutu Ajayi" userId="3eef204ff06f2342" providerId="LiveId" clId="{0E5150A9-B98E-43F4-889B-73436A7431D0}" dt="2020-07-01T21:45:10.652" v="454"/>
          <ac:cxnSpMkLst>
            <pc:docMk/>
            <pc:sldMk cId="3380564325" sldId="868"/>
            <ac:cxnSpMk id="49" creationId="{B631C5E2-EF59-4C35-9A14-F566A024A07F}"/>
          </ac:cxnSpMkLst>
        </pc:cxnChg>
        <pc:cxnChg chg="add del mod">
          <ac:chgData name="Tutu Ajayi" userId="3eef204ff06f2342" providerId="LiveId" clId="{0E5150A9-B98E-43F4-889B-73436A7431D0}" dt="2020-07-01T21:45:10.652" v="454"/>
          <ac:cxnSpMkLst>
            <pc:docMk/>
            <pc:sldMk cId="3380564325" sldId="868"/>
            <ac:cxnSpMk id="51" creationId="{EB20CD43-E6E7-4C2C-9CC3-2A2E289A5C5C}"/>
          </ac:cxnSpMkLst>
        </pc:cxnChg>
        <pc:cxnChg chg="add mod">
          <ac:chgData name="Tutu Ajayi" userId="3eef204ff06f2342" providerId="LiveId" clId="{0E5150A9-B98E-43F4-889B-73436A7431D0}" dt="2020-07-01T21:45:15.693" v="456" actId="164"/>
          <ac:cxnSpMkLst>
            <pc:docMk/>
            <pc:sldMk cId="3380564325" sldId="868"/>
            <ac:cxnSpMk id="71" creationId="{F32F0936-17DA-449B-9EAF-67E1F011CC13}"/>
          </ac:cxnSpMkLst>
        </pc:cxnChg>
        <pc:cxnChg chg="add mod">
          <ac:chgData name="Tutu Ajayi" userId="3eef204ff06f2342" providerId="LiveId" clId="{0E5150A9-B98E-43F4-889B-73436A7431D0}" dt="2020-07-01T21:45:15.693" v="456" actId="164"/>
          <ac:cxnSpMkLst>
            <pc:docMk/>
            <pc:sldMk cId="3380564325" sldId="868"/>
            <ac:cxnSpMk id="73" creationId="{2E5273B9-F064-4C44-9098-9CFFC477CB95}"/>
          </ac:cxnSpMkLst>
        </pc:cxnChg>
        <pc:cxnChg chg="add del mod">
          <ac:chgData name="Tutu Ajayi" userId="3eef204ff06f2342" providerId="LiveId" clId="{0E5150A9-B98E-43F4-889B-73436A7431D0}" dt="2020-07-01T21:45:38.287" v="458"/>
          <ac:cxnSpMkLst>
            <pc:docMk/>
            <pc:sldMk cId="3380564325" sldId="868"/>
            <ac:cxnSpMk id="101" creationId="{3720F1C4-CCF3-4A14-9176-9AC89A0A5876}"/>
          </ac:cxnSpMkLst>
        </pc:cxnChg>
        <pc:cxnChg chg="add del mod">
          <ac:chgData name="Tutu Ajayi" userId="3eef204ff06f2342" providerId="LiveId" clId="{0E5150A9-B98E-43F4-889B-73436A7431D0}" dt="2020-07-01T21:45:38.287" v="458"/>
          <ac:cxnSpMkLst>
            <pc:docMk/>
            <pc:sldMk cId="3380564325" sldId="868"/>
            <ac:cxnSpMk id="102" creationId="{AFEEC4B9-C928-499D-940A-83035AC7C111}"/>
          </ac:cxnSpMkLst>
        </pc:cxnChg>
        <pc:cxnChg chg="add del mod">
          <ac:chgData name="Tutu Ajayi" userId="3eef204ff06f2342" providerId="LiveId" clId="{0E5150A9-B98E-43F4-889B-73436A7431D0}" dt="2020-07-01T21:45:38.287" v="458"/>
          <ac:cxnSpMkLst>
            <pc:docMk/>
            <pc:sldMk cId="3380564325" sldId="868"/>
            <ac:cxnSpMk id="103" creationId="{C0DEB4D7-2946-4BB1-A11D-BC0B0AE95A3D}"/>
          </ac:cxnSpMkLst>
        </pc:cxnChg>
        <pc:cxnChg chg="add del mod">
          <ac:chgData name="Tutu Ajayi" userId="3eef204ff06f2342" providerId="LiveId" clId="{0E5150A9-B98E-43F4-889B-73436A7431D0}" dt="2020-07-01T21:45:38.287" v="458"/>
          <ac:cxnSpMkLst>
            <pc:docMk/>
            <pc:sldMk cId="3380564325" sldId="868"/>
            <ac:cxnSpMk id="104" creationId="{E8CC71D1-727D-4581-BB5C-2433F4E1E255}"/>
          </ac:cxnSpMkLst>
        </pc:cxnChg>
        <pc:cxnChg chg="add del mod">
          <ac:chgData name="Tutu Ajayi" userId="3eef204ff06f2342" providerId="LiveId" clId="{0E5150A9-B98E-43F4-889B-73436A7431D0}" dt="2020-07-01T21:45:38.287" v="458"/>
          <ac:cxnSpMkLst>
            <pc:docMk/>
            <pc:sldMk cId="3380564325" sldId="868"/>
            <ac:cxnSpMk id="105" creationId="{F6F8F640-45A5-4647-BCAA-E0C2FE4A1B81}"/>
          </ac:cxnSpMkLst>
        </pc:cxnChg>
        <pc:cxnChg chg="add del mod">
          <ac:chgData name="Tutu Ajayi" userId="3eef204ff06f2342" providerId="LiveId" clId="{0E5150A9-B98E-43F4-889B-73436A7431D0}" dt="2020-07-01T21:45:38.287" v="458"/>
          <ac:cxnSpMkLst>
            <pc:docMk/>
            <pc:sldMk cId="3380564325" sldId="868"/>
            <ac:cxnSpMk id="106" creationId="{8B04F699-5102-4DB6-B7C2-3A88DBF37D8A}"/>
          </ac:cxnSpMkLst>
        </pc:cxnChg>
        <pc:cxnChg chg="add mod">
          <ac:chgData name="Tutu Ajayi" userId="3eef204ff06f2342" providerId="LiveId" clId="{0E5150A9-B98E-43F4-889B-73436A7431D0}" dt="2020-07-02T02:02:50.501" v="4973" actId="478"/>
          <ac:cxnSpMkLst>
            <pc:docMk/>
            <pc:sldMk cId="3380564325" sldId="868"/>
            <ac:cxnSpMk id="122" creationId="{2EC8272E-CEB9-4B76-9569-1ADB1C8A734C}"/>
          </ac:cxnSpMkLst>
        </pc:cxnChg>
        <pc:cxnChg chg="add mod">
          <ac:chgData name="Tutu Ajayi" userId="3eef204ff06f2342" providerId="LiveId" clId="{0E5150A9-B98E-43F4-889B-73436A7431D0}" dt="2020-07-02T02:02:50.501" v="4973" actId="478"/>
          <ac:cxnSpMkLst>
            <pc:docMk/>
            <pc:sldMk cId="3380564325" sldId="868"/>
            <ac:cxnSpMk id="123" creationId="{F2278E0D-D60B-4033-A55B-383A615351E2}"/>
          </ac:cxnSpMkLst>
        </pc:cxnChg>
        <pc:cxnChg chg="add mod">
          <ac:chgData name="Tutu Ajayi" userId="3eef204ff06f2342" providerId="LiveId" clId="{0E5150A9-B98E-43F4-889B-73436A7431D0}" dt="2020-07-02T02:02:50.501" v="4973" actId="478"/>
          <ac:cxnSpMkLst>
            <pc:docMk/>
            <pc:sldMk cId="3380564325" sldId="868"/>
            <ac:cxnSpMk id="124" creationId="{E68F8A4C-4EC4-493F-B0B9-7F587301F39F}"/>
          </ac:cxnSpMkLst>
        </pc:cxnChg>
        <pc:cxnChg chg="add mod">
          <ac:chgData name="Tutu Ajayi" userId="3eef204ff06f2342" providerId="LiveId" clId="{0E5150A9-B98E-43F4-889B-73436A7431D0}" dt="2020-07-02T02:02:50.501" v="4973" actId="478"/>
          <ac:cxnSpMkLst>
            <pc:docMk/>
            <pc:sldMk cId="3380564325" sldId="868"/>
            <ac:cxnSpMk id="125" creationId="{8758ED16-E647-4A01-9DBB-674A7117B8B9}"/>
          </ac:cxnSpMkLst>
        </pc:cxnChg>
        <pc:cxnChg chg="add mod">
          <ac:chgData name="Tutu Ajayi" userId="3eef204ff06f2342" providerId="LiveId" clId="{0E5150A9-B98E-43F4-889B-73436A7431D0}" dt="2020-07-02T02:02:50.501" v="4973" actId="478"/>
          <ac:cxnSpMkLst>
            <pc:docMk/>
            <pc:sldMk cId="3380564325" sldId="868"/>
            <ac:cxnSpMk id="126" creationId="{27FD4162-2DE9-4B1C-8C33-3E41DFD27D32}"/>
          </ac:cxnSpMkLst>
        </pc:cxnChg>
        <pc:cxnChg chg="add mod">
          <ac:chgData name="Tutu Ajayi" userId="3eef204ff06f2342" providerId="LiveId" clId="{0E5150A9-B98E-43F4-889B-73436A7431D0}" dt="2020-07-02T02:02:50.501" v="4973" actId="478"/>
          <ac:cxnSpMkLst>
            <pc:docMk/>
            <pc:sldMk cId="3380564325" sldId="868"/>
            <ac:cxnSpMk id="127" creationId="{309D01A1-B821-47DB-A722-22179244153B}"/>
          </ac:cxnSpMkLst>
        </pc:cxnChg>
        <pc:cxnChg chg="mod">
          <ac:chgData name="Tutu Ajayi" userId="3eef204ff06f2342" providerId="LiveId" clId="{0E5150A9-B98E-43F4-889B-73436A7431D0}" dt="2020-07-02T01:18:35.579" v="3877"/>
          <ac:cxnSpMkLst>
            <pc:docMk/>
            <pc:sldMk cId="3380564325" sldId="868"/>
            <ac:cxnSpMk id="144" creationId="{5C1A5856-4FA2-4041-A246-B3B74C96F76C}"/>
          </ac:cxnSpMkLst>
        </pc:cxnChg>
        <pc:cxnChg chg="mod">
          <ac:chgData name="Tutu Ajayi" userId="3eef204ff06f2342" providerId="LiveId" clId="{0E5150A9-B98E-43F4-889B-73436A7431D0}" dt="2020-07-02T01:18:35.579" v="3877"/>
          <ac:cxnSpMkLst>
            <pc:docMk/>
            <pc:sldMk cId="3380564325" sldId="868"/>
            <ac:cxnSpMk id="146" creationId="{A502889D-C8D7-4649-8094-DEF2771DAE31}"/>
          </ac:cxnSpMkLst>
        </pc:cxnChg>
        <pc:cxnChg chg="mod">
          <ac:chgData name="Tutu Ajayi" userId="3eef204ff06f2342" providerId="LiveId" clId="{0E5150A9-B98E-43F4-889B-73436A7431D0}" dt="2020-07-02T01:18:38.236" v="3879"/>
          <ac:cxnSpMkLst>
            <pc:docMk/>
            <pc:sldMk cId="3380564325" sldId="868"/>
            <ac:cxnSpMk id="167" creationId="{E8DA02E7-9186-4CEE-B3EA-CEAFF61E6CD7}"/>
          </ac:cxnSpMkLst>
        </pc:cxnChg>
        <pc:cxnChg chg="mod">
          <ac:chgData name="Tutu Ajayi" userId="3eef204ff06f2342" providerId="LiveId" clId="{0E5150A9-B98E-43F4-889B-73436A7431D0}" dt="2020-07-02T01:18:38.236" v="3879"/>
          <ac:cxnSpMkLst>
            <pc:docMk/>
            <pc:sldMk cId="3380564325" sldId="868"/>
            <ac:cxnSpMk id="169" creationId="{133A8009-3E38-4299-AB02-571E0C6FA734}"/>
          </ac:cxnSpMkLst>
        </pc:cxnChg>
      </pc:sldChg>
      <pc:sldChg chg="modSp new mod">
        <pc:chgData name="Tutu Ajayi" userId="3eef204ff06f2342" providerId="LiveId" clId="{0E5150A9-B98E-43F4-889B-73436A7431D0}" dt="2020-07-02T02:41:33.526" v="5685" actId="20577"/>
        <pc:sldMkLst>
          <pc:docMk/>
          <pc:sldMk cId="993007793" sldId="869"/>
        </pc:sldMkLst>
        <pc:spChg chg="mod">
          <ac:chgData name="Tutu Ajayi" userId="3eef204ff06f2342" providerId="LiveId" clId="{0E5150A9-B98E-43F4-889B-73436A7431D0}" dt="2020-07-01T21:29:28.397" v="254" actId="20577"/>
          <ac:spMkLst>
            <pc:docMk/>
            <pc:sldMk cId="993007793" sldId="869"/>
            <ac:spMk id="2" creationId="{0A20CDEF-BF0C-472D-8ED3-76B9A20AB537}"/>
          </ac:spMkLst>
        </pc:spChg>
        <pc:spChg chg="mod">
          <ac:chgData name="Tutu Ajayi" userId="3eef204ff06f2342" providerId="LiveId" clId="{0E5150A9-B98E-43F4-889B-73436A7431D0}" dt="2020-07-02T02:41:33.526" v="5685" actId="20577"/>
          <ac:spMkLst>
            <pc:docMk/>
            <pc:sldMk cId="993007793" sldId="869"/>
            <ac:spMk id="3" creationId="{1D62F806-7F51-4E23-B207-437F13AEA1F0}"/>
          </ac:spMkLst>
        </pc:spChg>
      </pc:sldChg>
      <pc:sldChg chg="new del">
        <pc:chgData name="Tutu Ajayi" userId="3eef204ff06f2342" providerId="LiveId" clId="{0E5150A9-B98E-43F4-889B-73436A7431D0}" dt="2020-07-01T21:55:03.832" v="562" actId="47"/>
        <pc:sldMkLst>
          <pc:docMk/>
          <pc:sldMk cId="2367745093" sldId="870"/>
        </pc:sldMkLst>
      </pc:sldChg>
      <pc:sldChg chg="modSp new mod">
        <pc:chgData name="Tutu Ajayi" userId="3eef204ff06f2342" providerId="LiveId" clId="{0E5150A9-B98E-43F4-889B-73436A7431D0}" dt="2020-07-02T02:29:42.181" v="5442" actId="20577"/>
        <pc:sldMkLst>
          <pc:docMk/>
          <pc:sldMk cId="3656983119" sldId="871"/>
        </pc:sldMkLst>
        <pc:spChg chg="mod">
          <ac:chgData name="Tutu Ajayi" userId="3eef204ff06f2342" providerId="LiveId" clId="{0E5150A9-B98E-43F4-889B-73436A7431D0}" dt="2020-07-01T21:35:40.460" v="360" actId="20577"/>
          <ac:spMkLst>
            <pc:docMk/>
            <pc:sldMk cId="3656983119" sldId="871"/>
            <ac:spMk id="2" creationId="{0EB028DD-57D3-4224-8447-8751668E2E27}"/>
          </ac:spMkLst>
        </pc:spChg>
        <pc:spChg chg="mod">
          <ac:chgData name="Tutu Ajayi" userId="3eef204ff06f2342" providerId="LiveId" clId="{0E5150A9-B98E-43F4-889B-73436A7431D0}" dt="2020-07-02T02:29:42.181" v="5442" actId="20577"/>
          <ac:spMkLst>
            <pc:docMk/>
            <pc:sldMk cId="3656983119" sldId="871"/>
            <ac:spMk id="3" creationId="{F56B0A0C-E7E0-404E-82F7-2D3DE442327F}"/>
          </ac:spMkLst>
        </pc:spChg>
      </pc:sldChg>
      <pc:sldChg chg="addSp delSp modSp add mod">
        <pc:chgData name="Tutu Ajayi" userId="3eef204ff06f2342" providerId="LiveId" clId="{0E5150A9-B98E-43F4-889B-73436A7431D0}" dt="2020-07-02T02:40:18.708" v="5646" actId="1036"/>
        <pc:sldMkLst>
          <pc:docMk/>
          <pc:sldMk cId="42053288" sldId="872"/>
        </pc:sldMkLst>
        <pc:spChg chg="mod">
          <ac:chgData name="Tutu Ajayi" userId="3eef204ff06f2342" providerId="LiveId" clId="{0E5150A9-B98E-43F4-889B-73436A7431D0}" dt="2020-07-02T01:14:40.323" v="3524"/>
          <ac:spMkLst>
            <pc:docMk/>
            <pc:sldMk cId="42053288" sldId="872"/>
            <ac:spMk id="2" creationId="{E90AF0C1-9912-42B6-9186-36109D1C747C}"/>
          </ac:spMkLst>
        </pc:spChg>
        <pc:spChg chg="add del mod">
          <ac:chgData name="Tutu Ajayi" userId="3eef204ff06f2342" providerId="LiveId" clId="{0E5150A9-B98E-43F4-889B-73436A7431D0}" dt="2020-07-01T21:47:42.973" v="486"/>
          <ac:spMkLst>
            <pc:docMk/>
            <pc:sldMk cId="42053288" sldId="872"/>
            <ac:spMk id="5" creationId="{E4C2916A-D8F2-4A25-BFED-78381291073F}"/>
          </ac:spMkLst>
        </pc:spChg>
        <pc:spChg chg="add mod ord">
          <ac:chgData name="Tutu Ajayi" userId="3eef204ff06f2342" providerId="LiveId" clId="{0E5150A9-B98E-43F4-889B-73436A7431D0}" dt="2020-07-02T02:19:36.124" v="5077" actId="20577"/>
          <ac:spMkLst>
            <pc:docMk/>
            <pc:sldMk cId="42053288" sldId="872"/>
            <ac:spMk id="8" creationId="{8C400033-4CEC-421F-A7AD-7D15099BB44F}"/>
          </ac:spMkLst>
        </pc:spChg>
        <pc:spChg chg="add mod">
          <ac:chgData name="Tutu Ajayi" userId="3eef204ff06f2342" providerId="LiveId" clId="{0E5150A9-B98E-43F4-889B-73436A7431D0}" dt="2020-07-02T02:39:39.375" v="5644" actId="15"/>
          <ac:spMkLst>
            <pc:docMk/>
            <pc:sldMk cId="42053288" sldId="872"/>
            <ac:spMk id="10" creationId="{655BC8D6-708A-4058-80B9-460EE172CEFD}"/>
          </ac:spMkLst>
        </pc:spChg>
        <pc:picChg chg="del">
          <ac:chgData name="Tutu Ajayi" userId="3eef204ff06f2342" providerId="LiveId" clId="{0E5150A9-B98E-43F4-889B-73436A7431D0}" dt="2020-07-01T21:47:41.730" v="485" actId="478"/>
          <ac:picMkLst>
            <pc:docMk/>
            <pc:sldMk cId="42053288" sldId="872"/>
            <ac:picMk id="4" creationId="{C9AEBEA1-6A55-4DA3-A81D-E42616180BC2}"/>
          </ac:picMkLst>
        </pc:picChg>
        <pc:picChg chg="add del mod">
          <ac:chgData name="Tutu Ajayi" userId="3eef204ff06f2342" providerId="LiveId" clId="{0E5150A9-B98E-43F4-889B-73436A7431D0}" dt="2020-07-02T01:14:41.388" v="3525" actId="21"/>
          <ac:picMkLst>
            <pc:docMk/>
            <pc:sldMk cId="42053288" sldId="872"/>
            <ac:picMk id="6" creationId="{D5F3AD73-22B9-4D82-8EC6-7AF6AAF2528F}"/>
          </ac:picMkLst>
        </pc:picChg>
        <pc:picChg chg="add del mod">
          <ac:chgData name="Tutu Ajayi" userId="3eef204ff06f2342" providerId="LiveId" clId="{0E5150A9-B98E-43F4-889B-73436A7431D0}" dt="2020-07-02T02:00:19.341" v="4910" actId="478"/>
          <ac:picMkLst>
            <pc:docMk/>
            <pc:sldMk cId="42053288" sldId="872"/>
            <ac:picMk id="7" creationId="{83FB07DD-97F6-4853-A313-3DBD84864C54}"/>
          </ac:picMkLst>
        </pc:picChg>
        <pc:picChg chg="add mod">
          <ac:chgData name="Tutu Ajayi" userId="3eef204ff06f2342" providerId="LiveId" clId="{0E5150A9-B98E-43F4-889B-73436A7431D0}" dt="2020-07-02T02:39:38.337" v="5643" actId="1076"/>
          <ac:picMkLst>
            <pc:docMk/>
            <pc:sldMk cId="42053288" sldId="872"/>
            <ac:picMk id="11" creationId="{B5ECA50D-056E-4D8F-9907-9A261CF68C8F}"/>
          </ac:picMkLst>
        </pc:picChg>
        <pc:picChg chg="add mod">
          <ac:chgData name="Tutu Ajayi" userId="3eef204ff06f2342" providerId="LiveId" clId="{0E5150A9-B98E-43F4-889B-73436A7431D0}" dt="2020-07-02T02:40:18.708" v="5646" actId="1036"/>
          <ac:picMkLst>
            <pc:docMk/>
            <pc:sldMk cId="42053288" sldId="872"/>
            <ac:picMk id="12" creationId="{4091ED86-CB4E-41FC-B016-D8EAFA66AB87}"/>
          </ac:picMkLst>
        </pc:picChg>
      </pc:sldChg>
      <pc:sldChg chg="modSp new mod">
        <pc:chgData name="Tutu Ajayi" userId="3eef204ff06f2342" providerId="LiveId" clId="{0E5150A9-B98E-43F4-889B-73436A7431D0}" dt="2020-07-02T01:36:47.173" v="4493" actId="5793"/>
        <pc:sldMkLst>
          <pc:docMk/>
          <pc:sldMk cId="422642121" sldId="873"/>
        </pc:sldMkLst>
        <pc:spChg chg="mod">
          <ac:chgData name="Tutu Ajayi" userId="3eef204ff06f2342" providerId="LiveId" clId="{0E5150A9-B98E-43F4-889B-73436A7431D0}" dt="2020-07-01T21:51:15.973" v="535" actId="20577"/>
          <ac:spMkLst>
            <pc:docMk/>
            <pc:sldMk cId="422642121" sldId="873"/>
            <ac:spMk id="2" creationId="{DC163A24-411A-49D4-AB4C-4952D5368679}"/>
          </ac:spMkLst>
        </pc:spChg>
        <pc:spChg chg="mod">
          <ac:chgData name="Tutu Ajayi" userId="3eef204ff06f2342" providerId="LiveId" clId="{0E5150A9-B98E-43F4-889B-73436A7431D0}" dt="2020-07-02T01:36:47.173" v="4493" actId="5793"/>
          <ac:spMkLst>
            <pc:docMk/>
            <pc:sldMk cId="422642121" sldId="873"/>
            <ac:spMk id="3" creationId="{5FDFDE60-E96A-427F-A167-D62BB840F54A}"/>
          </ac:spMkLst>
        </pc:spChg>
      </pc:sldChg>
      <pc:sldChg chg="delSp modSp new mod">
        <pc:chgData name="Tutu Ajayi" userId="3eef204ff06f2342" providerId="LiveId" clId="{0E5150A9-B98E-43F4-889B-73436A7431D0}" dt="2020-07-02T02:31:28.222" v="5502" actId="20577"/>
        <pc:sldMkLst>
          <pc:docMk/>
          <pc:sldMk cId="238767728" sldId="874"/>
        </pc:sldMkLst>
        <pc:spChg chg="mod">
          <ac:chgData name="Tutu Ajayi" userId="3eef204ff06f2342" providerId="LiveId" clId="{0E5150A9-B98E-43F4-889B-73436A7431D0}" dt="2020-07-01T23:24:45.605" v="2139"/>
          <ac:spMkLst>
            <pc:docMk/>
            <pc:sldMk cId="238767728" sldId="874"/>
            <ac:spMk id="2" creationId="{BAAE9F5F-4A01-470C-B805-5A4342CF539A}"/>
          </ac:spMkLst>
        </pc:spChg>
        <pc:spChg chg="mod">
          <ac:chgData name="Tutu Ajayi" userId="3eef204ff06f2342" providerId="LiveId" clId="{0E5150A9-B98E-43F4-889B-73436A7431D0}" dt="2020-07-02T02:31:28.222" v="5502" actId="20577"/>
          <ac:spMkLst>
            <pc:docMk/>
            <pc:sldMk cId="238767728" sldId="874"/>
            <ac:spMk id="3" creationId="{E3E036D0-9BED-4ACC-B17D-EEB1B5F9FFD9}"/>
          </ac:spMkLst>
        </pc:spChg>
        <pc:spChg chg="del">
          <ac:chgData name="Tutu Ajayi" userId="3eef204ff06f2342" providerId="LiveId" clId="{0E5150A9-B98E-43F4-889B-73436A7431D0}" dt="2020-07-01T23:24:45.605" v="2139"/>
          <ac:spMkLst>
            <pc:docMk/>
            <pc:sldMk cId="238767728" sldId="874"/>
            <ac:spMk id="4" creationId="{1F77E6AA-9B7E-4423-8A94-2A70565A56EA}"/>
          </ac:spMkLst>
        </pc:spChg>
      </pc:sldChg>
      <pc:sldMasterChg chg="modSp mod modSldLayout">
        <pc:chgData name="Tutu Ajayi" userId="3eef204ff06f2342" providerId="LiveId" clId="{0E5150A9-B98E-43F4-889B-73436A7431D0}" dt="2020-07-02T01:25:37.652" v="4151" actId="20577"/>
        <pc:sldMasterMkLst>
          <pc:docMk/>
          <pc:sldMasterMk cId="0" sldId="2147483649"/>
        </pc:sldMasterMkLst>
        <pc:spChg chg="mod">
          <ac:chgData name="Tutu Ajayi" userId="3eef204ff06f2342" providerId="LiveId" clId="{0E5150A9-B98E-43F4-889B-73436A7431D0}" dt="2020-07-02T01:25:37.652" v="4151" actId="20577"/>
          <ac:spMkLst>
            <pc:docMk/>
            <pc:sldMasterMk cId="0" sldId="2147483649"/>
            <ac:spMk id="9" creationId="{00000000-0000-0000-0000-000000000000}"/>
          </ac:spMkLst>
        </pc:spChg>
        <pc:sldLayoutChg chg="delSp modSp mod">
          <pc:chgData name="Tutu Ajayi" userId="3eef204ff06f2342" providerId="LiveId" clId="{0E5150A9-B98E-43F4-889B-73436A7431D0}" dt="2020-07-02T01:25:31.005" v="4148" actId="20577"/>
          <pc:sldLayoutMkLst>
            <pc:docMk/>
            <pc:sldMasterMk cId="0" sldId="2147483649"/>
            <pc:sldLayoutMk cId="0" sldId="2147483650"/>
          </pc:sldLayoutMkLst>
          <pc:spChg chg="mod">
            <ac:chgData name="Tutu Ajayi" userId="3eef204ff06f2342" providerId="LiveId" clId="{0E5150A9-B98E-43F4-889B-73436A7431D0}" dt="2020-07-02T01:25:31.005" v="4148" actId="20577"/>
            <ac:spMkLst>
              <pc:docMk/>
              <pc:sldMasterMk cId="0" sldId="2147483649"/>
              <pc:sldLayoutMk cId="0" sldId="2147483650"/>
              <ac:spMk id="8" creationId="{00000000-0000-0000-0000-000000000000}"/>
            </ac:spMkLst>
          </pc:spChg>
          <pc:picChg chg="mod">
            <ac:chgData name="Tutu Ajayi" userId="3eef204ff06f2342" providerId="LiveId" clId="{0E5150A9-B98E-43F4-889B-73436A7431D0}" dt="2020-07-01T21:21:45.132" v="98" actId="1076"/>
            <ac:picMkLst>
              <pc:docMk/>
              <pc:sldMasterMk cId="0" sldId="2147483649"/>
              <pc:sldLayoutMk cId="0" sldId="2147483650"/>
              <ac:picMk id="12" creationId="{692351CD-0693-1848-BE14-EE6A2EA95B98}"/>
            </ac:picMkLst>
          </pc:picChg>
          <pc:picChg chg="mod">
            <ac:chgData name="Tutu Ajayi" userId="3eef204ff06f2342" providerId="LiveId" clId="{0E5150A9-B98E-43F4-889B-73436A7431D0}" dt="2020-07-01T21:21:45.132" v="98" actId="1076"/>
            <ac:picMkLst>
              <pc:docMk/>
              <pc:sldMasterMk cId="0" sldId="2147483649"/>
              <pc:sldLayoutMk cId="0" sldId="2147483650"/>
              <ac:picMk id="13" creationId="{23E54A13-964C-D748-BC1E-018BF81317B5}"/>
            </ac:picMkLst>
          </pc:picChg>
          <pc:picChg chg="del">
            <ac:chgData name="Tutu Ajayi" userId="3eef204ff06f2342" providerId="LiveId" clId="{0E5150A9-B98E-43F4-889B-73436A7431D0}" dt="2020-07-01T21:21:39.444" v="97" actId="478"/>
            <ac:picMkLst>
              <pc:docMk/>
              <pc:sldMasterMk cId="0" sldId="2147483649"/>
              <pc:sldLayoutMk cId="0" sldId="2147483650"/>
              <ac:picMk id="14" creationId="{FC628029-1619-4043-B76C-AF1B3B029098}"/>
            </ac:picMkLst>
          </pc:picChg>
          <pc:picChg chg="del">
            <ac:chgData name="Tutu Ajayi" userId="3eef204ff06f2342" providerId="LiveId" clId="{0E5150A9-B98E-43F4-889B-73436A7431D0}" dt="2020-07-01T21:21:38.173" v="96" actId="478"/>
            <ac:picMkLst>
              <pc:docMk/>
              <pc:sldMasterMk cId="0" sldId="2147483649"/>
              <pc:sldLayoutMk cId="0" sldId="2147483650"/>
              <ac:picMk id="15" creationId="{28176DB2-F9DB-A340-881C-7D2F23791C71}"/>
            </ac:picMkLst>
          </pc:picChg>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931DA24-A59A-C940-A044-B7D0C021356D}" type="doc">
      <dgm:prSet loTypeId="urn:microsoft.com/office/officeart/2005/8/layout/radial3" loCatId="" qsTypeId="urn:microsoft.com/office/officeart/2005/8/quickstyle/simple2" qsCatId="simple" csTypeId="urn:microsoft.com/office/officeart/2005/8/colors/colorful5" csCatId="colorful" phldr="1"/>
      <dgm:spPr/>
      <dgm:t>
        <a:bodyPr/>
        <a:lstStyle/>
        <a:p>
          <a:endParaRPr lang="en-US"/>
        </a:p>
      </dgm:t>
    </dgm:pt>
    <dgm:pt modelId="{F9C9D19A-BBCD-FE4F-AE56-9F296E9F728E}">
      <dgm:prSet custT="1"/>
      <dgm:spPr/>
      <dgm:t>
        <a:bodyPr/>
        <a:lstStyle/>
        <a:p>
          <a:r>
            <a:rPr lang="en-US" sz="1800" dirty="0" smtClean="0"/>
            <a:t>Autonomous </a:t>
          </a:r>
        </a:p>
        <a:p>
          <a:r>
            <a:rPr lang="en-US" sz="1800" dirty="0" smtClean="0"/>
            <a:t>RTL-to-GDS flow</a:t>
          </a:r>
          <a:endParaRPr lang="en-US" sz="1800" dirty="0"/>
        </a:p>
      </dgm:t>
    </dgm:pt>
    <dgm:pt modelId="{E53EA06A-72C6-1242-A4BA-2A7C7ECE8CAB}" type="parTrans" cxnId="{28B05C73-9222-6C48-9D3B-1B5BAF116790}">
      <dgm:prSet/>
      <dgm:spPr/>
      <dgm:t>
        <a:bodyPr/>
        <a:lstStyle/>
        <a:p>
          <a:endParaRPr lang="en-US"/>
        </a:p>
      </dgm:t>
    </dgm:pt>
    <dgm:pt modelId="{48D66FAB-2D01-FC45-AB2D-9A2DC56A0285}" type="sibTrans" cxnId="{28B05C73-9222-6C48-9D3B-1B5BAF116790}">
      <dgm:prSet/>
      <dgm:spPr/>
      <dgm:t>
        <a:bodyPr/>
        <a:lstStyle/>
        <a:p>
          <a:endParaRPr lang="en-US"/>
        </a:p>
      </dgm:t>
    </dgm:pt>
    <dgm:pt modelId="{BCB6751A-AF18-C647-9EA6-88B747777F5E}">
      <dgm:prSet/>
      <dgm:spPr/>
      <dgm:t>
        <a:bodyPr/>
        <a:lstStyle/>
        <a:p>
          <a:endParaRPr lang="en-US"/>
        </a:p>
      </dgm:t>
    </dgm:pt>
    <dgm:pt modelId="{CB0736A8-8C49-0648-82F2-FC2D0B8B9A58}" type="parTrans" cxnId="{44B0E709-9658-A349-A3EB-5BC876317F9E}">
      <dgm:prSet/>
      <dgm:spPr/>
      <dgm:t>
        <a:bodyPr/>
        <a:lstStyle/>
        <a:p>
          <a:endParaRPr lang="en-US"/>
        </a:p>
      </dgm:t>
    </dgm:pt>
    <dgm:pt modelId="{EA5D9D38-7A1B-FA42-A434-19E29B3F062A}" type="sibTrans" cxnId="{44B0E709-9658-A349-A3EB-5BC876317F9E}">
      <dgm:prSet/>
      <dgm:spPr/>
      <dgm:t>
        <a:bodyPr/>
        <a:lstStyle/>
        <a:p>
          <a:endParaRPr lang="en-US"/>
        </a:p>
      </dgm:t>
    </dgm:pt>
    <dgm:pt modelId="{04BE6CA6-4E39-1342-994A-F38FBD9293B6}">
      <dgm:prSet/>
      <dgm:spPr/>
      <dgm:t>
        <a:bodyPr/>
        <a:lstStyle/>
        <a:p>
          <a:endParaRPr lang="en-US"/>
        </a:p>
      </dgm:t>
    </dgm:pt>
    <dgm:pt modelId="{D92678E7-AF60-8946-9E1B-D67041A219A9}" type="parTrans" cxnId="{4FC7BCF3-8497-954D-BBF8-AE61117952B3}">
      <dgm:prSet/>
      <dgm:spPr/>
      <dgm:t>
        <a:bodyPr/>
        <a:lstStyle/>
        <a:p>
          <a:endParaRPr lang="en-US"/>
        </a:p>
      </dgm:t>
    </dgm:pt>
    <dgm:pt modelId="{3F842569-60FA-474E-A2EC-170FC0CF9CA7}" type="sibTrans" cxnId="{4FC7BCF3-8497-954D-BBF8-AE61117952B3}">
      <dgm:prSet/>
      <dgm:spPr/>
      <dgm:t>
        <a:bodyPr/>
        <a:lstStyle/>
        <a:p>
          <a:endParaRPr lang="en-US"/>
        </a:p>
      </dgm:t>
    </dgm:pt>
    <dgm:pt modelId="{8D6303CB-F4AB-B04F-A247-39B3A1610206}">
      <dgm:prSet/>
      <dgm:spPr/>
      <dgm:t>
        <a:bodyPr/>
        <a:lstStyle/>
        <a:p>
          <a:endParaRPr lang="en-US"/>
        </a:p>
      </dgm:t>
    </dgm:pt>
    <dgm:pt modelId="{6A9A234E-C887-2D4B-A733-8BA4316DFB4B}" type="parTrans" cxnId="{47E7DC46-A7AA-9949-A8D4-2F704998D909}">
      <dgm:prSet/>
      <dgm:spPr/>
      <dgm:t>
        <a:bodyPr/>
        <a:lstStyle/>
        <a:p>
          <a:endParaRPr lang="en-US"/>
        </a:p>
      </dgm:t>
    </dgm:pt>
    <dgm:pt modelId="{C6725B09-31A0-DE47-9AF4-F2429130179F}" type="sibTrans" cxnId="{47E7DC46-A7AA-9949-A8D4-2F704998D909}">
      <dgm:prSet/>
      <dgm:spPr/>
      <dgm:t>
        <a:bodyPr/>
        <a:lstStyle/>
        <a:p>
          <a:endParaRPr lang="en-US"/>
        </a:p>
      </dgm:t>
    </dgm:pt>
    <dgm:pt modelId="{63E40176-AD94-714C-8ED8-92290A7391EA}">
      <dgm:prSet/>
      <dgm:spPr/>
      <dgm:t>
        <a:bodyPr/>
        <a:lstStyle/>
        <a:p>
          <a:r>
            <a:rPr lang="en-US" dirty="0"/>
            <a:t>Inter-tool Feedback</a:t>
          </a:r>
        </a:p>
      </dgm:t>
    </dgm:pt>
    <dgm:pt modelId="{22E3B23F-423A-BB48-8A04-7808762DFBA4}" type="sibTrans" cxnId="{E9A7B2D9-6411-DE42-B9CC-99502F362B33}">
      <dgm:prSet/>
      <dgm:spPr/>
      <dgm:t>
        <a:bodyPr/>
        <a:lstStyle/>
        <a:p>
          <a:endParaRPr lang="en-US"/>
        </a:p>
      </dgm:t>
    </dgm:pt>
    <dgm:pt modelId="{9C06125D-CF84-C24C-A63C-153746BEEB70}" type="parTrans" cxnId="{E9A7B2D9-6411-DE42-B9CC-99502F362B33}">
      <dgm:prSet/>
      <dgm:spPr/>
      <dgm:t>
        <a:bodyPr/>
        <a:lstStyle/>
        <a:p>
          <a:endParaRPr lang="en-US"/>
        </a:p>
      </dgm:t>
    </dgm:pt>
    <dgm:pt modelId="{5E1CDFD0-E071-1146-B4AA-DBCBB1B443F0}">
      <dgm:prSet/>
      <dgm:spPr/>
      <dgm:t>
        <a:bodyPr/>
        <a:lstStyle/>
        <a:p>
          <a:r>
            <a:rPr lang="en-US" dirty="0" smtClean="0"/>
            <a:t>Automatic golden correlation</a:t>
          </a:r>
          <a:endParaRPr lang="en-US" dirty="0"/>
        </a:p>
      </dgm:t>
    </dgm:pt>
    <dgm:pt modelId="{E84EC430-4F0D-B24B-85A3-304E54841A48}" type="parTrans" cxnId="{557F98BF-D912-B441-A84F-3DD3DDE75660}">
      <dgm:prSet/>
      <dgm:spPr/>
      <dgm:t>
        <a:bodyPr/>
        <a:lstStyle/>
        <a:p>
          <a:endParaRPr lang="en-US"/>
        </a:p>
      </dgm:t>
    </dgm:pt>
    <dgm:pt modelId="{22125CCD-70B4-5148-BDF1-37D26D1F2468}" type="sibTrans" cxnId="{557F98BF-D912-B441-A84F-3DD3DDE75660}">
      <dgm:prSet/>
      <dgm:spPr/>
      <dgm:t>
        <a:bodyPr/>
        <a:lstStyle/>
        <a:p>
          <a:endParaRPr lang="en-US"/>
        </a:p>
      </dgm:t>
    </dgm:pt>
    <dgm:pt modelId="{A54BE89F-DBB7-4E47-81A0-FDD04D14CEA8}">
      <dgm:prSet/>
      <dgm:spPr/>
      <dgm:t>
        <a:bodyPr/>
        <a:lstStyle/>
        <a:p>
          <a:r>
            <a:rPr lang="en-US" dirty="0" smtClean="0"/>
            <a:t>New flow features</a:t>
          </a:r>
          <a:endParaRPr lang="en-US" dirty="0"/>
        </a:p>
      </dgm:t>
    </dgm:pt>
    <dgm:pt modelId="{7B5171CD-EE97-BB4B-94F2-A1A948626289}" type="parTrans" cxnId="{67D26507-C4F8-F047-A691-DF1B309C5C05}">
      <dgm:prSet/>
      <dgm:spPr/>
      <dgm:t>
        <a:bodyPr/>
        <a:lstStyle/>
        <a:p>
          <a:endParaRPr lang="en-US"/>
        </a:p>
      </dgm:t>
    </dgm:pt>
    <dgm:pt modelId="{03A31CD5-08BE-324D-9070-F31C8025AFF9}" type="sibTrans" cxnId="{67D26507-C4F8-F047-A691-DF1B309C5C05}">
      <dgm:prSet/>
      <dgm:spPr/>
      <dgm:t>
        <a:bodyPr/>
        <a:lstStyle/>
        <a:p>
          <a:endParaRPr lang="en-US"/>
        </a:p>
      </dgm:t>
    </dgm:pt>
    <dgm:pt modelId="{4B0AFA2B-4816-A740-8C6B-5A870619597E}" type="pres">
      <dgm:prSet presAssocID="{E931DA24-A59A-C940-A044-B7D0C021356D}" presName="composite" presStyleCnt="0">
        <dgm:presLayoutVars>
          <dgm:chMax val="1"/>
          <dgm:dir/>
          <dgm:resizeHandles val="exact"/>
        </dgm:presLayoutVars>
      </dgm:prSet>
      <dgm:spPr/>
      <dgm:t>
        <a:bodyPr/>
        <a:lstStyle/>
        <a:p>
          <a:endParaRPr lang="en-US"/>
        </a:p>
      </dgm:t>
    </dgm:pt>
    <dgm:pt modelId="{7980BD6B-BF21-E242-B508-8AA8EA0F2BE3}" type="pres">
      <dgm:prSet presAssocID="{E931DA24-A59A-C940-A044-B7D0C021356D}" presName="radial" presStyleCnt="0">
        <dgm:presLayoutVars>
          <dgm:animLvl val="ctr"/>
        </dgm:presLayoutVars>
      </dgm:prSet>
      <dgm:spPr/>
    </dgm:pt>
    <dgm:pt modelId="{D5C4AA34-580D-7444-BAB7-979249810A65}" type="pres">
      <dgm:prSet presAssocID="{F9C9D19A-BBCD-FE4F-AE56-9F296E9F728E}" presName="centerShape" presStyleLbl="vennNode1" presStyleIdx="0" presStyleCnt="4" custScaleX="86721" custScaleY="83860"/>
      <dgm:spPr/>
      <dgm:t>
        <a:bodyPr/>
        <a:lstStyle/>
        <a:p>
          <a:endParaRPr lang="en-US"/>
        </a:p>
      </dgm:t>
    </dgm:pt>
    <dgm:pt modelId="{93E3C676-020B-F24C-8CD4-641FD97A96B5}" type="pres">
      <dgm:prSet presAssocID="{63E40176-AD94-714C-8ED8-92290A7391EA}" presName="node" presStyleLbl="vennNode1" presStyleIdx="1" presStyleCnt="4" custRadScaleRad="90435" custRadScaleInc="-1113">
        <dgm:presLayoutVars>
          <dgm:bulletEnabled val="1"/>
        </dgm:presLayoutVars>
      </dgm:prSet>
      <dgm:spPr/>
      <dgm:t>
        <a:bodyPr/>
        <a:lstStyle/>
        <a:p>
          <a:endParaRPr lang="en-US"/>
        </a:p>
      </dgm:t>
    </dgm:pt>
    <dgm:pt modelId="{FEBADEFC-291B-CF4F-AE18-E1666CA90769}" type="pres">
      <dgm:prSet presAssocID="{5E1CDFD0-E071-1146-B4AA-DBCBB1B443F0}" presName="node" presStyleLbl="vennNode1" presStyleIdx="2" presStyleCnt="4" custRadScaleRad="88979" custRadScaleInc="-6703">
        <dgm:presLayoutVars>
          <dgm:bulletEnabled val="1"/>
        </dgm:presLayoutVars>
      </dgm:prSet>
      <dgm:spPr/>
      <dgm:t>
        <a:bodyPr/>
        <a:lstStyle/>
        <a:p>
          <a:endParaRPr lang="en-US"/>
        </a:p>
      </dgm:t>
    </dgm:pt>
    <dgm:pt modelId="{1035B4FF-D374-ED4F-A982-7C961BB3DE7F}" type="pres">
      <dgm:prSet presAssocID="{A54BE89F-DBB7-4E47-81A0-FDD04D14CEA8}" presName="node" presStyleLbl="vennNode1" presStyleIdx="3" presStyleCnt="4" custRadScaleRad="93172" custRadScaleInc="5729">
        <dgm:presLayoutVars>
          <dgm:bulletEnabled val="1"/>
        </dgm:presLayoutVars>
      </dgm:prSet>
      <dgm:spPr/>
      <dgm:t>
        <a:bodyPr/>
        <a:lstStyle/>
        <a:p>
          <a:endParaRPr lang="en-US"/>
        </a:p>
      </dgm:t>
    </dgm:pt>
  </dgm:ptLst>
  <dgm:cxnLst>
    <dgm:cxn modelId="{44B0E709-9658-A349-A3EB-5BC876317F9E}" srcId="{E931DA24-A59A-C940-A044-B7D0C021356D}" destId="{BCB6751A-AF18-C647-9EA6-88B747777F5E}" srcOrd="1" destOrd="0" parTransId="{CB0736A8-8C49-0648-82F2-FC2D0B8B9A58}" sibTransId="{EA5D9D38-7A1B-FA42-A434-19E29B3F062A}"/>
    <dgm:cxn modelId="{E6E30EEE-6918-F24E-83D6-07C8C7F6D718}" type="presOf" srcId="{E931DA24-A59A-C940-A044-B7D0C021356D}" destId="{4B0AFA2B-4816-A740-8C6B-5A870619597E}" srcOrd="0" destOrd="0" presId="urn:microsoft.com/office/officeart/2005/8/layout/radial3"/>
    <dgm:cxn modelId="{5D4599B6-3626-6445-8905-A1711AFA0627}" type="presOf" srcId="{F9C9D19A-BBCD-FE4F-AE56-9F296E9F728E}" destId="{D5C4AA34-580D-7444-BAB7-979249810A65}" srcOrd="0" destOrd="0" presId="urn:microsoft.com/office/officeart/2005/8/layout/radial3"/>
    <dgm:cxn modelId="{28B05C73-9222-6C48-9D3B-1B5BAF116790}" srcId="{E931DA24-A59A-C940-A044-B7D0C021356D}" destId="{F9C9D19A-BBCD-FE4F-AE56-9F296E9F728E}" srcOrd="0" destOrd="0" parTransId="{E53EA06A-72C6-1242-A4BA-2A7C7ECE8CAB}" sibTransId="{48D66FAB-2D01-FC45-AB2D-9A2DC56A0285}"/>
    <dgm:cxn modelId="{557F98BF-D912-B441-A84F-3DD3DDE75660}" srcId="{F9C9D19A-BBCD-FE4F-AE56-9F296E9F728E}" destId="{5E1CDFD0-E071-1146-B4AA-DBCBB1B443F0}" srcOrd="1" destOrd="0" parTransId="{E84EC430-4F0D-B24B-85A3-304E54841A48}" sibTransId="{22125CCD-70B4-5148-BDF1-37D26D1F2468}"/>
    <dgm:cxn modelId="{53450D2D-D269-4A4D-AF60-4470927595A0}" type="presOf" srcId="{63E40176-AD94-714C-8ED8-92290A7391EA}" destId="{93E3C676-020B-F24C-8CD4-641FD97A96B5}" srcOrd="0" destOrd="0" presId="urn:microsoft.com/office/officeart/2005/8/layout/radial3"/>
    <dgm:cxn modelId="{73C6A026-21C7-F746-BE41-2553F00304D4}" type="presOf" srcId="{5E1CDFD0-E071-1146-B4AA-DBCBB1B443F0}" destId="{FEBADEFC-291B-CF4F-AE18-E1666CA90769}" srcOrd="0" destOrd="0" presId="urn:microsoft.com/office/officeart/2005/8/layout/radial3"/>
    <dgm:cxn modelId="{C3FF4133-4264-E949-9789-C2A69277DD8B}" type="presOf" srcId="{A54BE89F-DBB7-4E47-81A0-FDD04D14CEA8}" destId="{1035B4FF-D374-ED4F-A982-7C961BB3DE7F}" srcOrd="0" destOrd="0" presId="urn:microsoft.com/office/officeart/2005/8/layout/radial3"/>
    <dgm:cxn modelId="{47E7DC46-A7AA-9949-A8D4-2F704998D909}" srcId="{E931DA24-A59A-C940-A044-B7D0C021356D}" destId="{8D6303CB-F4AB-B04F-A247-39B3A1610206}" srcOrd="2" destOrd="0" parTransId="{6A9A234E-C887-2D4B-A733-8BA4316DFB4B}" sibTransId="{C6725B09-31A0-DE47-9AF4-F2429130179F}"/>
    <dgm:cxn modelId="{4FC7BCF3-8497-954D-BBF8-AE61117952B3}" srcId="{BCB6751A-AF18-C647-9EA6-88B747777F5E}" destId="{04BE6CA6-4E39-1342-994A-F38FBD9293B6}" srcOrd="0" destOrd="0" parTransId="{D92678E7-AF60-8946-9E1B-D67041A219A9}" sibTransId="{3F842569-60FA-474E-A2EC-170FC0CF9CA7}"/>
    <dgm:cxn modelId="{67D26507-C4F8-F047-A691-DF1B309C5C05}" srcId="{F9C9D19A-BBCD-FE4F-AE56-9F296E9F728E}" destId="{A54BE89F-DBB7-4E47-81A0-FDD04D14CEA8}" srcOrd="2" destOrd="0" parTransId="{7B5171CD-EE97-BB4B-94F2-A1A948626289}" sibTransId="{03A31CD5-08BE-324D-9070-F31C8025AFF9}"/>
    <dgm:cxn modelId="{E9A7B2D9-6411-DE42-B9CC-99502F362B33}" srcId="{F9C9D19A-BBCD-FE4F-AE56-9F296E9F728E}" destId="{63E40176-AD94-714C-8ED8-92290A7391EA}" srcOrd="0" destOrd="0" parTransId="{9C06125D-CF84-C24C-A63C-153746BEEB70}" sibTransId="{22E3B23F-423A-BB48-8A04-7808762DFBA4}"/>
    <dgm:cxn modelId="{EBD0AE8E-723D-EB4D-B7D9-F2DE0079E61C}" type="presParOf" srcId="{4B0AFA2B-4816-A740-8C6B-5A870619597E}" destId="{7980BD6B-BF21-E242-B508-8AA8EA0F2BE3}" srcOrd="0" destOrd="0" presId="urn:microsoft.com/office/officeart/2005/8/layout/radial3"/>
    <dgm:cxn modelId="{60E81CED-4267-0041-B50E-C38EE77A3B6E}" type="presParOf" srcId="{7980BD6B-BF21-E242-B508-8AA8EA0F2BE3}" destId="{D5C4AA34-580D-7444-BAB7-979249810A65}" srcOrd="0" destOrd="0" presId="urn:microsoft.com/office/officeart/2005/8/layout/radial3"/>
    <dgm:cxn modelId="{B9E2F2D1-E9CD-6048-9AFD-CD43233E6387}" type="presParOf" srcId="{7980BD6B-BF21-E242-B508-8AA8EA0F2BE3}" destId="{93E3C676-020B-F24C-8CD4-641FD97A96B5}" srcOrd="1" destOrd="0" presId="urn:microsoft.com/office/officeart/2005/8/layout/radial3"/>
    <dgm:cxn modelId="{E1B669EA-FF8C-1D4A-BFD0-4165BB25F23C}" type="presParOf" srcId="{7980BD6B-BF21-E242-B508-8AA8EA0F2BE3}" destId="{FEBADEFC-291B-CF4F-AE18-E1666CA90769}" srcOrd="2" destOrd="0" presId="urn:microsoft.com/office/officeart/2005/8/layout/radial3"/>
    <dgm:cxn modelId="{ACC7B307-39A9-8541-9496-62388ECD0485}" type="presParOf" srcId="{7980BD6B-BF21-E242-B508-8AA8EA0F2BE3}" destId="{1035B4FF-D374-ED4F-A982-7C961BB3DE7F}" srcOrd="3" destOrd="0" presId="urn:microsoft.com/office/officeart/2005/8/layout/radial3"/>
  </dgm:cxnLst>
  <dgm:bg/>
  <dgm:whole/>
  <dgm:extLst>
    <a:ext uri="http://schemas.microsoft.com/office/drawing/2008/diagram">
      <dsp:dataModelExt xmlns:dsp="http://schemas.microsoft.com/office/drawing/2008/diagram" relId="rId9"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C4AA34-580D-7444-BAB7-979249810A65}">
      <dsp:nvSpPr>
        <dsp:cNvPr id="0" name=""/>
        <dsp:cNvSpPr/>
      </dsp:nvSpPr>
      <dsp:spPr>
        <a:xfrm>
          <a:off x="1650992" y="1795658"/>
          <a:ext cx="2794015" cy="2701838"/>
        </a:xfrm>
        <a:prstGeom prst="ellipse">
          <a:avLst/>
        </a:prstGeom>
        <a:solidFill>
          <a:schemeClr val="accent5">
            <a:alpha val="50000"/>
            <a:hueOff val="0"/>
            <a:satOff val="0"/>
            <a:lumOff val="0"/>
            <a:alphaOff val="0"/>
          </a:schemeClr>
        </a:solidFill>
        <a:ln w="38100" cap="flat"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smtClean="0"/>
            <a:t>Autonomous </a:t>
          </a:r>
        </a:p>
        <a:p>
          <a:pPr lvl="0" algn="ctr" defTabSz="800100">
            <a:lnSpc>
              <a:spcPct val="90000"/>
            </a:lnSpc>
            <a:spcBef>
              <a:spcPct val="0"/>
            </a:spcBef>
            <a:spcAft>
              <a:spcPct val="35000"/>
            </a:spcAft>
          </a:pPr>
          <a:r>
            <a:rPr lang="en-US" sz="1800" kern="1200" dirty="0" smtClean="0"/>
            <a:t>RTL-to-GDS flow</a:t>
          </a:r>
          <a:endParaRPr lang="en-US" sz="1800" kern="1200" dirty="0"/>
        </a:p>
      </dsp:txBody>
      <dsp:txXfrm>
        <a:off x="2060166" y="2191333"/>
        <a:ext cx="1975667" cy="1910488"/>
      </dsp:txXfrm>
    </dsp:sp>
    <dsp:sp modelId="{93E3C676-020B-F24C-8CD4-641FD97A96B5}">
      <dsp:nvSpPr>
        <dsp:cNvPr id="0" name=""/>
        <dsp:cNvSpPr/>
      </dsp:nvSpPr>
      <dsp:spPr>
        <a:xfrm>
          <a:off x="2198354" y="446014"/>
          <a:ext cx="1610922" cy="1610922"/>
        </a:xfrm>
        <a:prstGeom prst="ellipse">
          <a:avLst/>
        </a:prstGeom>
        <a:solidFill>
          <a:schemeClr val="accent5">
            <a:alpha val="50000"/>
            <a:hueOff val="1085675"/>
            <a:satOff val="3732"/>
            <a:lumOff val="-17909"/>
            <a:alphaOff val="0"/>
          </a:schemeClr>
        </a:solidFill>
        <a:ln w="38100" cap="flat"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a:t>Inter-tool Feedback</a:t>
          </a:r>
        </a:p>
      </dsp:txBody>
      <dsp:txXfrm>
        <a:off x="2434268" y="681928"/>
        <a:ext cx="1139094" cy="1139094"/>
      </dsp:txXfrm>
    </dsp:sp>
    <dsp:sp modelId="{FEBADEFC-291B-CF4F-AE18-E1666CA90769}">
      <dsp:nvSpPr>
        <dsp:cNvPr id="0" name=""/>
        <dsp:cNvSpPr/>
      </dsp:nvSpPr>
      <dsp:spPr>
        <a:xfrm>
          <a:off x="3972359" y="3038479"/>
          <a:ext cx="1610922" cy="1610922"/>
        </a:xfrm>
        <a:prstGeom prst="ellipse">
          <a:avLst/>
        </a:prstGeom>
        <a:solidFill>
          <a:schemeClr val="accent5">
            <a:alpha val="50000"/>
            <a:hueOff val="2171351"/>
            <a:satOff val="7464"/>
            <a:lumOff val="-35817"/>
            <a:alphaOff val="0"/>
          </a:schemeClr>
        </a:solidFill>
        <a:ln w="38100" cap="flat"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smtClean="0"/>
            <a:t>Automatic golden correlation</a:t>
          </a:r>
          <a:endParaRPr lang="en-US" sz="1800" kern="1200" dirty="0"/>
        </a:p>
      </dsp:txBody>
      <dsp:txXfrm>
        <a:off x="4208273" y="3274393"/>
        <a:ext cx="1139094" cy="1139094"/>
      </dsp:txXfrm>
    </dsp:sp>
    <dsp:sp modelId="{1035B4FF-D374-ED4F-A982-7C961BB3DE7F}">
      <dsp:nvSpPr>
        <dsp:cNvPr id="0" name=""/>
        <dsp:cNvSpPr/>
      </dsp:nvSpPr>
      <dsp:spPr>
        <a:xfrm>
          <a:off x="446475" y="3108136"/>
          <a:ext cx="1610922" cy="1610922"/>
        </a:xfrm>
        <a:prstGeom prst="ellipse">
          <a:avLst/>
        </a:prstGeom>
        <a:solidFill>
          <a:schemeClr val="accent5">
            <a:alpha val="50000"/>
            <a:hueOff val="3257026"/>
            <a:satOff val="11196"/>
            <a:lumOff val="-53726"/>
            <a:alphaOff val="0"/>
          </a:schemeClr>
        </a:solidFill>
        <a:ln w="38100" cap="flat" cmpd="sng" algn="ctr">
          <a:solidFill>
            <a:schemeClr val="lt1">
              <a:hueOff val="0"/>
              <a:satOff val="0"/>
              <a:lumOff val="0"/>
              <a:alphaOff val="0"/>
            </a:schemeClr>
          </a:solidFill>
          <a:prstDash val="solid"/>
        </a:ln>
        <a:effectLst/>
      </dsp:spPr>
      <dsp:style>
        <a:lnRef idx="3">
          <a:scrgbClr r="0" g="0" b="0"/>
        </a:lnRef>
        <a:fillRef idx="1">
          <a:scrgbClr r="0" g="0" b="0"/>
        </a:fillRef>
        <a:effectRef idx="0">
          <a:scrgbClr r="0" g="0" b="0"/>
        </a:effectRef>
        <a:fontRef idx="minor">
          <a:schemeClr val="tx1"/>
        </a:fontRef>
      </dsp:style>
      <dsp:txBody>
        <a:bodyPr spcFirstLastPara="0" vert="horz" wrap="square" lIns="22860" tIns="22860" rIns="22860" bIns="22860" numCol="1" spcCol="1270" anchor="ctr" anchorCtr="0">
          <a:noAutofit/>
        </a:bodyPr>
        <a:lstStyle/>
        <a:p>
          <a:pPr lvl="0" algn="ctr" defTabSz="800100">
            <a:lnSpc>
              <a:spcPct val="90000"/>
            </a:lnSpc>
            <a:spcBef>
              <a:spcPct val="0"/>
            </a:spcBef>
            <a:spcAft>
              <a:spcPct val="35000"/>
            </a:spcAft>
          </a:pPr>
          <a:r>
            <a:rPr lang="en-US" sz="1800" kern="1200" dirty="0" smtClean="0"/>
            <a:t>New flow features</a:t>
          </a:r>
          <a:endParaRPr lang="en-US" sz="1800" kern="1200" dirty="0"/>
        </a:p>
      </dsp:txBody>
      <dsp:txXfrm>
        <a:off x="682389" y="3344050"/>
        <a:ext cx="1139094" cy="1139094"/>
      </dsp:txXfrm>
    </dsp:sp>
  </dsp:spTree>
</dsp:drawing>
</file>

<file path=ppt/diagrams/layout1.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4820"/>
          </a:xfrm>
          <a:prstGeom prst="rect">
            <a:avLst/>
          </a:prstGeom>
        </p:spPr>
        <p:txBody>
          <a:bodyPr vert="horz" lIns="93172" tIns="46586" rIns="93172" bIns="46586" rtlCol="0"/>
          <a:lstStyle>
            <a:lvl1pPr algn="l">
              <a:defRPr sz="1300"/>
            </a:lvl1pPr>
          </a:lstStyle>
          <a:p>
            <a:endParaRPr lang="en-US"/>
          </a:p>
        </p:txBody>
      </p:sp>
      <p:sp>
        <p:nvSpPr>
          <p:cNvPr id="3" name="Date Placeholder 2"/>
          <p:cNvSpPr>
            <a:spLocks noGrp="1"/>
          </p:cNvSpPr>
          <p:nvPr>
            <p:ph type="dt" sz="quarter" idx="1"/>
          </p:nvPr>
        </p:nvSpPr>
        <p:spPr>
          <a:xfrm>
            <a:off x="3970938" y="0"/>
            <a:ext cx="3037840" cy="464820"/>
          </a:xfrm>
          <a:prstGeom prst="rect">
            <a:avLst/>
          </a:prstGeom>
        </p:spPr>
        <p:txBody>
          <a:bodyPr vert="horz" lIns="93172" tIns="46586" rIns="93172" bIns="46586" rtlCol="0"/>
          <a:lstStyle>
            <a:lvl1pPr algn="r">
              <a:defRPr sz="1300"/>
            </a:lvl1pPr>
          </a:lstStyle>
          <a:p>
            <a:fld id="{6F16A8B9-01B0-4E49-A9BF-BF3D5AFD821C}" type="datetimeFigureOut">
              <a:rPr lang="en-US" smtClean="0"/>
              <a:pPr/>
              <a:t>10/21/2020</a:t>
            </a:fld>
            <a:endParaRPr lang="en-US"/>
          </a:p>
        </p:txBody>
      </p:sp>
      <p:sp>
        <p:nvSpPr>
          <p:cNvPr id="4" name="Footer Placeholder 3"/>
          <p:cNvSpPr>
            <a:spLocks noGrp="1"/>
          </p:cNvSpPr>
          <p:nvPr>
            <p:ph type="ftr" sz="quarter" idx="2"/>
          </p:nvPr>
        </p:nvSpPr>
        <p:spPr>
          <a:xfrm>
            <a:off x="0" y="8829967"/>
            <a:ext cx="3037840" cy="464820"/>
          </a:xfrm>
          <a:prstGeom prst="rect">
            <a:avLst/>
          </a:prstGeom>
        </p:spPr>
        <p:txBody>
          <a:bodyPr vert="horz" lIns="93172" tIns="46586" rIns="93172" bIns="46586" rtlCol="0" anchor="b"/>
          <a:lstStyle>
            <a:lvl1pPr algn="l">
              <a:defRPr sz="1300"/>
            </a:lvl1pPr>
          </a:lstStyle>
          <a:p>
            <a:endParaRPr lang="en-US"/>
          </a:p>
        </p:txBody>
      </p:sp>
      <p:sp>
        <p:nvSpPr>
          <p:cNvPr id="5" name="Slide Number Placeholder 4"/>
          <p:cNvSpPr>
            <a:spLocks noGrp="1"/>
          </p:cNvSpPr>
          <p:nvPr>
            <p:ph type="sldNum" sz="quarter" idx="3"/>
          </p:nvPr>
        </p:nvSpPr>
        <p:spPr>
          <a:xfrm>
            <a:off x="3970938" y="8829967"/>
            <a:ext cx="3037840" cy="464820"/>
          </a:xfrm>
          <a:prstGeom prst="rect">
            <a:avLst/>
          </a:prstGeom>
        </p:spPr>
        <p:txBody>
          <a:bodyPr vert="horz" lIns="93172" tIns="46586" rIns="93172" bIns="46586" rtlCol="0" anchor="b"/>
          <a:lstStyle>
            <a:lvl1pPr algn="r">
              <a:defRPr sz="1300"/>
            </a:lvl1pPr>
          </a:lstStyle>
          <a:p>
            <a:fld id="{45D22507-F795-4BB1-9FFD-EBE496B67AAF}" type="slidenum">
              <a:rPr lang="en-US" smtClean="0"/>
              <a:pPr/>
              <a:t>‹#›</a:t>
            </a:fld>
            <a:endParaRPr lang="en-US"/>
          </a:p>
        </p:txBody>
      </p:sp>
    </p:spTree>
    <p:extLst>
      <p:ext uri="{BB962C8B-B14F-4D97-AF65-F5344CB8AC3E}">
        <p14:creationId xmlns:p14="http://schemas.microsoft.com/office/powerpoint/2010/main" val="335796043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5.png>
</file>

<file path=ppt/media/image17.png>
</file>

<file path=ppt/media/image18.png>
</file>

<file path=ppt/media/image2.png>
</file>

<file path=ppt/media/image20.png>
</file>

<file path=ppt/media/image21.png>
</file>

<file path=ppt/media/image26.png>
</file>

<file path=ppt/media/image27.png>
</file>

<file path=ppt/media/image28.png>
</file>

<file path=ppt/media/image29.png>
</file>

<file path=ppt/media/image3.png>
</file>

<file path=ppt/media/image30.png>
</file>

<file path=ppt/media/image31.tiff>
</file>

<file path=ppt/media/image32.tiff>
</file>

<file path=ppt/media/image33.png>
</file>

<file path=ppt/media/image34.png>
</file>

<file path=ppt/media/image35.tiff>
</file>

<file path=ppt/media/image36.tiff>
</file>

<file path=ppt/media/image37.tiff>
</file>

<file path=ppt/media/image4.png>
</file>

<file path=ppt/media/image5.png>
</file>

<file path=ppt/media/image6.tiff>
</file>

<file path=ppt/media/image7.tiff>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3037840" cy="464820"/>
          </a:xfrm>
          <a:prstGeom prst="rect">
            <a:avLst/>
          </a:prstGeom>
          <a:noFill/>
          <a:ln w="9525">
            <a:noFill/>
            <a:miter lim="800000"/>
            <a:headEnd/>
            <a:tailEnd/>
          </a:ln>
          <a:effectLst/>
        </p:spPr>
        <p:txBody>
          <a:bodyPr vert="horz" wrap="square" lIns="93172" tIns="46586" rIns="93172" bIns="46586" numCol="1" anchor="t" anchorCtr="0" compatLnSpc="1">
            <a:prstTxWarp prst="textNoShape">
              <a:avLst/>
            </a:prstTxWarp>
          </a:bodyPr>
          <a:lstStyle>
            <a:lvl1pPr algn="l" eaLnBrk="1" hangingPunct="1">
              <a:defRPr sz="1300"/>
            </a:lvl1pPr>
          </a:lstStyle>
          <a:p>
            <a:endParaRPr lang="en-US"/>
          </a:p>
        </p:txBody>
      </p:sp>
      <p:sp>
        <p:nvSpPr>
          <p:cNvPr id="8195" name="Rectangle 3"/>
          <p:cNvSpPr>
            <a:spLocks noGrp="1" noChangeArrowheads="1"/>
          </p:cNvSpPr>
          <p:nvPr>
            <p:ph type="dt" idx="1"/>
          </p:nvPr>
        </p:nvSpPr>
        <p:spPr bwMode="auto">
          <a:xfrm>
            <a:off x="3970938" y="0"/>
            <a:ext cx="3037840" cy="464820"/>
          </a:xfrm>
          <a:prstGeom prst="rect">
            <a:avLst/>
          </a:prstGeom>
          <a:noFill/>
          <a:ln w="9525">
            <a:noFill/>
            <a:miter lim="800000"/>
            <a:headEnd/>
            <a:tailEnd/>
          </a:ln>
          <a:effectLst/>
        </p:spPr>
        <p:txBody>
          <a:bodyPr vert="horz" wrap="square" lIns="93172" tIns="46586" rIns="93172" bIns="46586" numCol="1" anchor="t" anchorCtr="0" compatLnSpc="1">
            <a:prstTxWarp prst="textNoShape">
              <a:avLst/>
            </a:prstTxWarp>
          </a:bodyPr>
          <a:lstStyle>
            <a:lvl1pPr algn="r" eaLnBrk="1" hangingPunct="1">
              <a:defRPr sz="1300"/>
            </a:lvl1pPr>
          </a:lstStyle>
          <a:p>
            <a:endParaRPr lang="en-US"/>
          </a:p>
        </p:txBody>
      </p:sp>
      <p:sp>
        <p:nvSpPr>
          <p:cNvPr id="8196" name="Rectangle 4"/>
          <p:cNvSpPr>
            <a:spLocks noGrp="1" noRot="1" noChangeAspect="1" noChangeArrowheads="1" noTextEdit="1"/>
          </p:cNvSpPr>
          <p:nvPr>
            <p:ph type="sldImg" idx="2"/>
          </p:nvPr>
        </p:nvSpPr>
        <p:spPr bwMode="auto">
          <a:xfrm>
            <a:off x="406400" y="698500"/>
            <a:ext cx="6197600" cy="3486150"/>
          </a:xfrm>
          <a:prstGeom prst="rect">
            <a:avLst/>
          </a:prstGeom>
          <a:noFill/>
          <a:ln w="9525">
            <a:solidFill>
              <a:srgbClr val="000000"/>
            </a:solidFill>
            <a:miter lim="800000"/>
            <a:headEnd/>
            <a:tailEnd/>
          </a:ln>
          <a:effectLst/>
        </p:spPr>
      </p:sp>
      <p:sp>
        <p:nvSpPr>
          <p:cNvPr id="8197" name="Rectangle 5"/>
          <p:cNvSpPr>
            <a:spLocks noGrp="1" noChangeArrowheads="1"/>
          </p:cNvSpPr>
          <p:nvPr>
            <p:ph type="body" sz="quarter" idx="3"/>
          </p:nvPr>
        </p:nvSpPr>
        <p:spPr bwMode="auto">
          <a:xfrm>
            <a:off x="701040" y="4415790"/>
            <a:ext cx="5608320" cy="4183380"/>
          </a:xfrm>
          <a:prstGeom prst="rect">
            <a:avLst/>
          </a:prstGeom>
          <a:noFill/>
          <a:ln w="9525">
            <a:noFill/>
            <a:miter lim="800000"/>
            <a:headEnd/>
            <a:tailEnd/>
          </a:ln>
          <a:effectLst/>
        </p:spPr>
        <p:txBody>
          <a:bodyPr vert="horz" wrap="square" lIns="93172" tIns="46586" rIns="93172" bIns="46586"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198" name="Rectangle 6"/>
          <p:cNvSpPr>
            <a:spLocks noGrp="1" noChangeArrowheads="1"/>
          </p:cNvSpPr>
          <p:nvPr>
            <p:ph type="ftr" sz="quarter" idx="4"/>
          </p:nvPr>
        </p:nvSpPr>
        <p:spPr bwMode="auto">
          <a:xfrm>
            <a:off x="0" y="8829967"/>
            <a:ext cx="3037840" cy="464820"/>
          </a:xfrm>
          <a:prstGeom prst="rect">
            <a:avLst/>
          </a:prstGeom>
          <a:noFill/>
          <a:ln w="9525">
            <a:noFill/>
            <a:miter lim="800000"/>
            <a:headEnd/>
            <a:tailEnd/>
          </a:ln>
          <a:effectLst/>
        </p:spPr>
        <p:txBody>
          <a:bodyPr vert="horz" wrap="square" lIns="93172" tIns="46586" rIns="93172" bIns="46586" numCol="1" anchor="b" anchorCtr="0" compatLnSpc="1">
            <a:prstTxWarp prst="textNoShape">
              <a:avLst/>
            </a:prstTxWarp>
          </a:bodyPr>
          <a:lstStyle>
            <a:lvl1pPr algn="l" eaLnBrk="1" hangingPunct="1">
              <a:defRPr sz="1300"/>
            </a:lvl1pPr>
          </a:lstStyle>
          <a:p>
            <a:endParaRPr lang="en-US"/>
          </a:p>
        </p:txBody>
      </p:sp>
      <p:sp>
        <p:nvSpPr>
          <p:cNvPr id="8199" name="Rectangle 7"/>
          <p:cNvSpPr>
            <a:spLocks noGrp="1" noChangeArrowheads="1"/>
          </p:cNvSpPr>
          <p:nvPr>
            <p:ph type="sldNum" sz="quarter" idx="5"/>
          </p:nvPr>
        </p:nvSpPr>
        <p:spPr bwMode="auto">
          <a:xfrm>
            <a:off x="3970938" y="8829967"/>
            <a:ext cx="3037840" cy="464820"/>
          </a:xfrm>
          <a:prstGeom prst="rect">
            <a:avLst/>
          </a:prstGeom>
          <a:noFill/>
          <a:ln w="9525">
            <a:noFill/>
            <a:miter lim="800000"/>
            <a:headEnd/>
            <a:tailEnd/>
          </a:ln>
          <a:effectLst/>
        </p:spPr>
        <p:txBody>
          <a:bodyPr vert="horz" wrap="square" lIns="93172" tIns="46586" rIns="93172" bIns="46586" numCol="1" anchor="b" anchorCtr="0" compatLnSpc="1">
            <a:prstTxWarp prst="textNoShape">
              <a:avLst/>
            </a:prstTxWarp>
          </a:bodyPr>
          <a:lstStyle>
            <a:lvl1pPr algn="r" eaLnBrk="1" hangingPunct="1">
              <a:defRPr sz="1300"/>
            </a:lvl1pPr>
          </a:lstStyle>
          <a:p>
            <a:fld id="{49561383-706A-4674-92EF-5990523C0E07}" type="slidenum">
              <a:rPr lang="en-US"/>
              <a:pPr/>
              <a:t>‹#›</a:t>
            </a:fld>
            <a:endParaRPr lang="en-US"/>
          </a:p>
        </p:txBody>
      </p:sp>
    </p:spTree>
    <p:extLst>
      <p:ext uri="{BB962C8B-B14F-4D97-AF65-F5344CB8AC3E}">
        <p14:creationId xmlns:p14="http://schemas.microsoft.com/office/powerpoint/2010/main" val="4237266815"/>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 everyone,</a:t>
            </a:r>
          </a:p>
          <a:p>
            <a:r>
              <a:rPr lang="en-US" dirty="0" smtClean="0"/>
              <a:t>First I</a:t>
            </a:r>
            <a:r>
              <a:rPr lang="en-US" baseline="0" dirty="0" smtClean="0"/>
              <a:t> would like to thank my co authors and teammates for all their work and effort. Also I would like to thank Tom </a:t>
            </a:r>
            <a:r>
              <a:rPr lang="en-US" baseline="0" dirty="0" err="1" smtClean="0"/>
              <a:t>Spyrou</a:t>
            </a:r>
            <a:r>
              <a:rPr lang="en-US" baseline="0" dirty="0" smtClean="0"/>
              <a:t> and Prof. Andrew </a:t>
            </a:r>
            <a:r>
              <a:rPr lang="en-US" baseline="0" dirty="0" err="1" smtClean="0"/>
              <a:t>Kahng</a:t>
            </a:r>
            <a:r>
              <a:rPr lang="en-US" baseline="0" dirty="0" smtClean="0"/>
              <a:t> for putting together this special session.</a:t>
            </a:r>
            <a:endParaRPr lang="en-US" dirty="0" smtClean="0"/>
          </a:p>
          <a:p>
            <a:r>
              <a:rPr lang="en-US" dirty="0" smtClean="0"/>
              <a:t>Today I will present our paper which is about “Bridging Academic open source EDA to Real world usability”</a:t>
            </a:r>
          </a:p>
          <a:p>
            <a:r>
              <a:rPr lang="en-US" dirty="0" smtClean="0"/>
              <a:t>This work has been driven by the</a:t>
            </a:r>
            <a:r>
              <a:rPr lang="en-US" baseline="0" dirty="0" smtClean="0"/>
              <a:t> </a:t>
            </a:r>
            <a:r>
              <a:rPr lang="en-US" baseline="0" dirty="0" err="1" smtClean="0"/>
              <a:t>umich</a:t>
            </a:r>
            <a:r>
              <a:rPr lang="en-US" baseline="0" dirty="0" smtClean="0"/>
              <a:t> and </a:t>
            </a:r>
            <a:r>
              <a:rPr lang="en-US" baseline="0" dirty="0" err="1" smtClean="0"/>
              <a:t>ucsd</a:t>
            </a:r>
            <a:r>
              <a:rPr lang="en-US" baseline="0" dirty="0" smtClean="0"/>
              <a:t>  and </a:t>
            </a:r>
            <a:r>
              <a:rPr lang="en-US" dirty="0" smtClean="0"/>
              <a:t>is supported in part by the DARPA IDEA program as a part of the </a:t>
            </a:r>
            <a:r>
              <a:rPr lang="en-US" dirty="0" err="1" smtClean="0"/>
              <a:t>OpenROAD</a:t>
            </a:r>
            <a:r>
              <a:rPr lang="en-US" dirty="0" smtClean="0"/>
              <a:t> project.</a:t>
            </a:r>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a:t>
            </a:fld>
            <a:endParaRPr lang="en-US"/>
          </a:p>
        </p:txBody>
      </p:sp>
    </p:spTree>
    <p:extLst>
      <p:ext uri="{BB962C8B-B14F-4D97-AF65-F5344CB8AC3E}">
        <p14:creationId xmlns:p14="http://schemas.microsoft.com/office/powerpoint/2010/main" val="18433323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Now, let</a:t>
            </a:r>
            <a:r>
              <a:rPr lang="en-US" sz="1200" kern="1200" baseline="0" dirty="0" smtClean="0">
                <a:solidFill>
                  <a:schemeClr val="tx1"/>
                </a:solidFill>
                <a:effectLst/>
                <a:latin typeface="Arial" charset="0"/>
                <a:ea typeface="+mn-ea"/>
                <a:cs typeface="+mn-cs"/>
              </a:rPr>
              <a:t>’s have a look at the not so long history of </a:t>
            </a:r>
            <a:r>
              <a:rPr lang="en-US" sz="1200" kern="1200" baseline="0" dirty="0" err="1" smtClean="0">
                <a:solidFill>
                  <a:schemeClr val="tx1"/>
                </a:solidFill>
                <a:effectLst/>
                <a:latin typeface="Arial" charset="0"/>
                <a:ea typeface="+mn-ea"/>
                <a:cs typeface="+mn-cs"/>
              </a:rPr>
              <a:t>Openroad</a:t>
            </a:r>
            <a:r>
              <a:rPr lang="en-US" sz="1200" kern="1200" baseline="0" dirty="0" smtClean="0">
                <a:solidFill>
                  <a:schemeClr val="tx1"/>
                </a:solidFill>
                <a:effectLst/>
                <a:latin typeface="Arial" charset="0"/>
                <a:ea typeface="+mn-ea"/>
                <a:cs typeface="+mn-cs"/>
              </a:rPr>
              <a:t> and the evolution of the flow since this project was launched.</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A year ago, </a:t>
            </a:r>
            <a:r>
              <a:rPr lang="en-US" sz="1200" kern="1200" dirty="0" err="1" smtClean="0">
                <a:solidFill>
                  <a:schemeClr val="tx1"/>
                </a:solidFill>
                <a:effectLst/>
                <a:latin typeface="Arial" charset="0"/>
                <a:ea typeface="+mn-ea"/>
                <a:cs typeface="+mn-cs"/>
              </a:rPr>
              <a:t>Openroad</a:t>
            </a:r>
            <a:r>
              <a:rPr lang="en-US" sz="1200" kern="1200" dirty="0" smtClean="0">
                <a:solidFill>
                  <a:schemeClr val="tx1"/>
                </a:solidFill>
                <a:effectLst/>
                <a:latin typeface="Arial" charset="0"/>
                <a:ea typeface="+mn-ea"/>
                <a:cs typeface="+mn-cs"/>
              </a:rPr>
              <a:t> showed a proof of capability being automatic generation of design rule-clean layout in a 65nm technology</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The alpha release of </a:t>
            </a:r>
            <a:r>
              <a:rPr lang="en-US" dirty="0" err="1" smtClean="0"/>
              <a:t>OpenROAD</a:t>
            </a:r>
            <a:r>
              <a:rPr lang="en-US" dirty="0" smtClean="0"/>
              <a:t> used separate binaries for each tool and relied on a patchwork of configuration files and command-line arguments to run each tool </a:t>
            </a:r>
            <a:r>
              <a:rPr lang="en-US" sz="1200" kern="1200" dirty="0" smtClean="0">
                <a:solidFill>
                  <a:schemeClr val="tx1"/>
                </a:solidFill>
                <a:effectLst/>
                <a:latin typeface="Arial" charset="0"/>
                <a:ea typeface="+mn-ea"/>
                <a:cs typeface="+mn-cs"/>
              </a:rPr>
              <a:t>in</a:t>
            </a:r>
            <a:r>
              <a:rPr lang="en-US" sz="1200" kern="1200" baseline="0" dirty="0" smtClean="0">
                <a:solidFill>
                  <a:schemeClr val="tx1"/>
                </a:solidFill>
                <a:effectLst/>
                <a:latin typeface="Arial" charset="0"/>
                <a:ea typeface="+mn-ea"/>
                <a:cs typeface="+mn-cs"/>
              </a:rPr>
              <a:t> a similar way to the </a:t>
            </a:r>
            <a:r>
              <a:rPr lang="en-US" sz="1200" kern="1200" dirty="0" smtClean="0">
                <a:solidFill>
                  <a:schemeClr val="tx1"/>
                </a:solidFill>
                <a:effectLst/>
                <a:latin typeface="Arial" charset="0"/>
                <a:ea typeface="+mn-ea"/>
                <a:cs typeface="+mn-cs"/>
              </a:rPr>
              <a:t>“1980s EDA” flows.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1" kern="1200" dirty="0" smtClean="0">
                <a:solidFill>
                  <a:schemeClr val="tx1"/>
                </a:solidFill>
                <a:effectLst/>
                <a:latin typeface="Arial" charset="0"/>
                <a:ea typeface="+mn-ea"/>
                <a:cs typeface="+mn-cs"/>
              </a:rPr>
              <a:t> </a:t>
            </a:r>
            <a:endParaRPr lang="en-US" sz="1200" kern="1200" dirty="0" smtClean="0">
              <a:solidFill>
                <a:schemeClr val="tx1"/>
              </a:solidFill>
              <a:effectLst/>
              <a:latin typeface="Arial" charset="0"/>
              <a:ea typeface="+mn-ea"/>
              <a:cs typeface="+mn-cs"/>
            </a:endParaRPr>
          </a:p>
          <a:p>
            <a:endParaRPr lang="en-US" sz="1200" kern="1200" dirty="0" smtClean="0">
              <a:solidFill>
                <a:schemeClr val="tx1"/>
              </a:solidFill>
              <a:effectLst/>
              <a:latin typeface="Arial" charset="0"/>
              <a:ea typeface="+mn-ea"/>
              <a:cs typeface="+mn-cs"/>
            </a:endParaRPr>
          </a:p>
          <a:p>
            <a:endParaRPr lang="en-US" sz="1200" kern="1200" dirty="0" smtClean="0">
              <a:solidFill>
                <a:schemeClr val="tx1"/>
              </a:solidFill>
              <a:effectLst/>
              <a:latin typeface="Arial" charset="0"/>
              <a:ea typeface="+mn-ea"/>
              <a:cs typeface="+mn-cs"/>
            </a:endParaRPr>
          </a:p>
        </p:txBody>
      </p:sp>
      <p:sp>
        <p:nvSpPr>
          <p:cNvPr id="6" name="Slide Number Placeholder 5"/>
          <p:cNvSpPr>
            <a:spLocks noGrp="1"/>
          </p:cNvSpPr>
          <p:nvPr>
            <p:ph type="sldNum" sz="quarter" idx="10"/>
          </p:nvPr>
        </p:nvSpPr>
        <p:spPr/>
        <p:txBody>
          <a:bodyPr/>
          <a:lstStyle/>
          <a:p>
            <a:fld id="{49561383-706A-4674-92EF-5990523C0E07}" type="slidenum">
              <a:rPr lang="en-US" smtClean="0"/>
              <a:pPr/>
              <a:t>10</a:t>
            </a:fld>
            <a:endParaRPr lang="en-US"/>
          </a:p>
        </p:txBody>
      </p:sp>
    </p:spTree>
    <p:extLst>
      <p:ext uri="{BB962C8B-B14F-4D97-AF65-F5344CB8AC3E}">
        <p14:creationId xmlns:p14="http://schemas.microsoft.com/office/powerpoint/2010/main" val="10009616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It is important to note that a lot</a:t>
            </a:r>
            <a:r>
              <a:rPr lang="en-US" sz="1200" kern="1200" baseline="0" dirty="0" smtClean="0">
                <a:solidFill>
                  <a:schemeClr val="tx1"/>
                </a:solidFill>
                <a:effectLst/>
                <a:latin typeface="Arial" charset="0"/>
                <a:ea typeface="+mn-ea"/>
                <a:cs typeface="+mn-cs"/>
              </a:rPr>
              <a:t> of these binaries have been developed previously such as </a:t>
            </a:r>
            <a:r>
              <a:rPr lang="en-US" sz="1200" kern="1200" baseline="0" dirty="0" err="1" smtClean="0">
                <a:solidFill>
                  <a:schemeClr val="tx1"/>
                </a:solidFill>
                <a:effectLst/>
                <a:latin typeface="Arial" charset="0"/>
                <a:ea typeface="+mn-ea"/>
                <a:cs typeface="+mn-cs"/>
              </a:rPr>
              <a:t>Yosys</a:t>
            </a:r>
            <a:r>
              <a:rPr lang="en-US" sz="1200" kern="1200" baseline="0" dirty="0" smtClean="0">
                <a:solidFill>
                  <a:schemeClr val="tx1"/>
                </a:solidFill>
                <a:effectLst/>
                <a:latin typeface="Arial" charset="0"/>
                <a:ea typeface="+mn-ea"/>
                <a:cs typeface="+mn-cs"/>
              </a:rPr>
              <a:t> from Clifford</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baseline="0" dirty="0" smtClean="0">
                <a:solidFill>
                  <a:schemeClr val="tx1"/>
                </a:solidFill>
                <a:effectLst/>
                <a:latin typeface="Arial" charset="0"/>
                <a:ea typeface="+mn-ea"/>
                <a:cs typeface="+mn-cs"/>
              </a:rPr>
              <a:t>Or Physical design tools that originated either from prof. Andrew </a:t>
            </a:r>
            <a:r>
              <a:rPr lang="en-US" sz="1200" kern="1200" baseline="0" dirty="0" err="1" smtClean="0">
                <a:solidFill>
                  <a:schemeClr val="tx1"/>
                </a:solidFill>
                <a:effectLst/>
                <a:latin typeface="Arial" charset="0"/>
                <a:ea typeface="+mn-ea"/>
                <a:cs typeface="+mn-cs"/>
              </a:rPr>
              <a:t>Kahng</a:t>
            </a:r>
            <a:r>
              <a:rPr lang="en-US" sz="1200" kern="1200" baseline="0" dirty="0" smtClean="0">
                <a:solidFill>
                  <a:schemeClr val="tx1"/>
                </a:solidFill>
                <a:effectLst/>
                <a:latin typeface="Arial" charset="0"/>
                <a:ea typeface="+mn-ea"/>
                <a:cs typeface="+mn-cs"/>
              </a:rPr>
              <a:t> research group or from other Co-</a:t>
            </a:r>
            <a:r>
              <a:rPr lang="en-US" sz="1200" kern="1200" baseline="0" dirty="0" err="1" smtClean="0">
                <a:solidFill>
                  <a:schemeClr val="tx1"/>
                </a:solidFill>
                <a:effectLst/>
                <a:latin typeface="Arial" charset="0"/>
                <a:ea typeface="+mn-ea"/>
                <a:cs typeface="+mn-cs"/>
              </a:rPr>
              <a:t>Pis</a:t>
            </a:r>
            <a:r>
              <a:rPr lang="en-US" sz="1200" kern="1200" baseline="0" dirty="0" smtClean="0">
                <a:solidFill>
                  <a:schemeClr val="tx1"/>
                </a:solidFill>
                <a:effectLst/>
                <a:latin typeface="Arial" charset="0"/>
                <a:ea typeface="+mn-ea"/>
                <a:cs typeface="+mn-cs"/>
              </a:rPr>
              <a:t> and project consultants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baseline="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baseline="0" dirty="0" smtClean="0">
                <a:solidFill>
                  <a:schemeClr val="tx1"/>
                </a:solidFill>
                <a:effectLst/>
                <a:latin typeface="Arial" charset="0"/>
                <a:ea typeface="+mn-ea"/>
                <a:cs typeface="+mn-cs"/>
              </a:rPr>
              <a:t>The internal advisors worked closely with the developers to mitigate all the interfaces mismatches between tools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baseline="0" dirty="0" smtClean="0">
                <a:solidFill>
                  <a:schemeClr val="tx1"/>
                </a:solidFill>
                <a:effectLst/>
                <a:latin typeface="Arial" charset="0"/>
                <a:ea typeface="+mn-ea"/>
                <a:cs typeface="+mn-cs"/>
              </a:rPr>
              <a:t>In fact these tools varied in maturity and some of the P&amp;R steps were not available.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baseline="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1" kern="1200" dirty="0" smtClean="0">
                <a:solidFill>
                  <a:schemeClr val="tx1"/>
                </a:solidFill>
                <a:effectLst/>
                <a:latin typeface="Arial" charset="0"/>
                <a:ea typeface="+mn-ea"/>
                <a:cs typeface="+mn-cs"/>
              </a:rPr>
              <a:t> </a:t>
            </a:r>
            <a:endParaRPr lang="en-US" sz="1200" kern="1200" dirty="0" smtClean="0">
              <a:solidFill>
                <a:schemeClr val="tx1"/>
              </a:solidFill>
              <a:effectLst/>
              <a:latin typeface="Arial" charset="0"/>
              <a:ea typeface="+mn-ea"/>
              <a:cs typeface="+mn-cs"/>
            </a:endParaRPr>
          </a:p>
          <a:p>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endParaRPr lang="en-US" sz="1200" kern="1200" dirty="0" smtClean="0">
              <a:solidFill>
                <a:schemeClr val="tx1"/>
              </a:solidFill>
              <a:effectLst/>
              <a:latin typeface="Arial" charset="0"/>
              <a:ea typeface="+mn-ea"/>
              <a:cs typeface="+mn-cs"/>
            </a:endParaRPr>
          </a:p>
        </p:txBody>
      </p:sp>
      <p:sp>
        <p:nvSpPr>
          <p:cNvPr id="6" name="Slide Number Placeholder 5"/>
          <p:cNvSpPr>
            <a:spLocks noGrp="1"/>
          </p:cNvSpPr>
          <p:nvPr>
            <p:ph type="sldNum" sz="quarter" idx="10"/>
          </p:nvPr>
        </p:nvSpPr>
        <p:spPr/>
        <p:txBody>
          <a:bodyPr/>
          <a:lstStyle/>
          <a:p>
            <a:fld id="{49561383-706A-4674-92EF-5990523C0E07}" type="slidenum">
              <a:rPr lang="en-US" smtClean="0"/>
              <a:pPr/>
              <a:t>11</a:t>
            </a:fld>
            <a:endParaRPr lang="en-US"/>
          </a:p>
        </p:txBody>
      </p:sp>
    </p:spTree>
    <p:extLst>
      <p:ext uri="{BB962C8B-B14F-4D97-AF65-F5344CB8AC3E}">
        <p14:creationId xmlns:p14="http://schemas.microsoft.com/office/powerpoint/2010/main" val="31043278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Our tool performs the “RTL-to-GDS” chip implementation flow, starting with logic synthesis and ending with a GDSII </a:t>
            </a:r>
            <a:r>
              <a:rPr lang="en-US" sz="1200" kern="1200" dirty="0" err="1" smtClean="0">
                <a:solidFill>
                  <a:schemeClr val="tx1"/>
                </a:solidFill>
                <a:effectLst/>
                <a:latin typeface="Arial" charset="0"/>
                <a:ea typeface="+mn-ea"/>
                <a:cs typeface="+mn-cs"/>
              </a:rPr>
              <a:t>tapeout</a:t>
            </a:r>
            <a:r>
              <a:rPr lang="en-US" sz="1200" kern="1200" dirty="0" smtClean="0">
                <a:solidFill>
                  <a:schemeClr val="tx1"/>
                </a:solidFill>
                <a:effectLst/>
                <a:latin typeface="Arial" charset="0"/>
                <a:ea typeface="+mn-ea"/>
                <a:cs typeface="+mn-cs"/>
              </a:rPr>
              <a:t> database.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Early</a:t>
            </a:r>
            <a:r>
              <a:rPr lang="en-US" sz="1200" kern="1200" baseline="0" dirty="0" smtClean="0">
                <a:solidFill>
                  <a:schemeClr val="tx1"/>
                </a:solidFill>
                <a:effectLst/>
                <a:latin typeface="Arial" charset="0"/>
                <a:ea typeface="+mn-ea"/>
                <a:cs typeface="+mn-cs"/>
              </a:rPr>
              <a:t> this year, during the January IE, we have released our</a:t>
            </a:r>
            <a:r>
              <a:rPr lang="en-US" sz="1200" kern="1200" dirty="0" smtClean="0">
                <a:solidFill>
                  <a:schemeClr val="tx1"/>
                </a:solidFill>
                <a:effectLst/>
                <a:latin typeface="Arial" charset="0"/>
                <a:ea typeface="+mn-ea"/>
                <a:cs typeface="+mn-cs"/>
              </a:rPr>
              <a:t> first version of our tool using a modern integrated architecture. </a:t>
            </a:r>
            <a:r>
              <a:rPr lang="en-US" dirty="0" smtClean="0"/>
              <a:t>The largest improvement to </a:t>
            </a:r>
            <a:r>
              <a:rPr lang="en-US" dirty="0" err="1" smtClean="0"/>
              <a:t>OpenROAD</a:t>
            </a:r>
            <a:r>
              <a:rPr lang="en-US" dirty="0" smtClean="0"/>
              <a:t>-flow was the shift from a file-based interface to a unified database interface</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Once the tools were integrated into the unified app, all interfaces were also unified into a single binary with a </a:t>
            </a:r>
            <a:r>
              <a:rPr lang="en-US" dirty="0" err="1" smtClean="0"/>
              <a:t>Tcl</a:t>
            </a:r>
            <a:r>
              <a:rPr lang="en-US" dirty="0" smtClean="0"/>
              <a:t> interface for the users</a:t>
            </a:r>
          </a:p>
        </p:txBody>
      </p:sp>
      <p:sp>
        <p:nvSpPr>
          <p:cNvPr id="6" name="Slide Number Placeholder 5"/>
          <p:cNvSpPr>
            <a:spLocks noGrp="1"/>
          </p:cNvSpPr>
          <p:nvPr>
            <p:ph type="sldNum" sz="quarter" idx="10"/>
          </p:nvPr>
        </p:nvSpPr>
        <p:spPr/>
        <p:txBody>
          <a:bodyPr/>
          <a:lstStyle/>
          <a:p>
            <a:fld id="{49561383-706A-4674-92EF-5990523C0E07}" type="slidenum">
              <a:rPr lang="en-US" smtClean="0"/>
              <a:pPr/>
              <a:t>12</a:t>
            </a:fld>
            <a:endParaRPr lang="en-US"/>
          </a:p>
        </p:txBody>
      </p:sp>
    </p:spTree>
    <p:extLst>
      <p:ext uri="{BB962C8B-B14F-4D97-AF65-F5344CB8AC3E}">
        <p14:creationId xmlns:p14="http://schemas.microsoft.com/office/powerpoint/2010/main" val="23661241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The </a:t>
            </a:r>
            <a:r>
              <a:rPr lang="en-US" dirty="0" err="1" smtClean="0"/>
              <a:t>OpenROAD</a:t>
            </a:r>
            <a:r>
              <a:rPr lang="en-US" dirty="0" smtClean="0"/>
              <a:t>-flow has expanded its support to include 14nm </a:t>
            </a:r>
            <a:r>
              <a:rPr lang="en-US" dirty="0" err="1" smtClean="0"/>
              <a:t>FinFET</a:t>
            </a:r>
            <a:r>
              <a:rPr lang="en-US" dirty="0" smtClean="0"/>
              <a:t> and the newly open-sourced </a:t>
            </a:r>
            <a:r>
              <a:rPr lang="en-US" dirty="0" err="1" smtClean="0"/>
              <a:t>SkyWater</a:t>
            </a:r>
            <a:r>
              <a:rPr lang="en-US" dirty="0" smtClean="0"/>
              <a:t> 130nm platform. In addition, open-source DRC and LVS are available through </a:t>
            </a:r>
            <a:r>
              <a:rPr lang="en-US" dirty="0" err="1" smtClean="0"/>
              <a:t>KLayout</a:t>
            </a:r>
            <a:r>
              <a:rPr lang="en-US" dirty="0" smtClean="0"/>
              <a: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As shown in this diagram, In addition to adding more flow stages, another key element is to simplify the user’s flow interactions.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To do so, the important data preparation step is used to minimize the number of user adjustments needed to set up a commercial PDK, such that it is usable by </a:t>
            </a:r>
            <a:r>
              <a:rPr lang="en-US" dirty="0" err="1" smtClean="0"/>
              <a:t>OpenROAD</a:t>
            </a:r>
            <a:r>
              <a:rPr lang="en-US" dirty="0" smtClean="0"/>
              <a:t>-flow.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Optimization, while not explicitly shown, is embedded in the placement and CTS stages.</a:t>
            </a:r>
            <a:endParaRPr lang="en-US" sz="1200" kern="1200" dirty="0" smtClean="0">
              <a:solidFill>
                <a:schemeClr val="tx1"/>
              </a:solidFill>
              <a:effectLst/>
              <a:latin typeface="Arial" charset="0"/>
              <a:ea typeface="+mn-ea"/>
              <a:cs typeface="+mn-cs"/>
            </a:endParaRPr>
          </a:p>
          <a:p>
            <a:endParaRPr lang="en-US" dirty="0" smtClean="0"/>
          </a:p>
          <a:p>
            <a:r>
              <a:rPr lang="en-US" dirty="0" smtClean="0"/>
              <a:t>I</a:t>
            </a:r>
            <a:r>
              <a:rPr lang="en-US" baseline="0" dirty="0" smtClean="0"/>
              <a:t> also would like to highlight that this work is driven by the internal advisors  who consists of a handful of </a:t>
            </a:r>
            <a:r>
              <a:rPr lang="en-US" baseline="0" dirty="0" err="1" smtClean="0"/>
              <a:t>phd</a:t>
            </a:r>
            <a:r>
              <a:rPr lang="en-US" baseline="0" dirty="0" smtClean="0"/>
              <a:t> students and researchers and cannot be compared in any way to the legions of engineers at the commercial EDA houses</a:t>
            </a:r>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13</a:t>
            </a:fld>
            <a:endParaRPr lang="en-US"/>
          </a:p>
        </p:txBody>
      </p:sp>
    </p:spTree>
    <p:extLst>
      <p:ext uri="{BB962C8B-B14F-4D97-AF65-F5344CB8AC3E}">
        <p14:creationId xmlns:p14="http://schemas.microsoft.com/office/powerpoint/2010/main" val="27450535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dirty="0" err="1" smtClean="0"/>
              <a:t>openROAD</a:t>
            </a:r>
            <a:r>
              <a:rPr lang="en-US" dirty="0" smtClean="0"/>
              <a:t> project has</a:t>
            </a:r>
            <a:r>
              <a:rPr lang="en-US" baseline="0" dirty="0" smtClean="0"/>
              <a:t> been following a very aggressive timeline summarized in the following figure.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In mid-July, we achieved an automated, totally clean result --- by which I mean DRC, LVS, Antenna all clean in </a:t>
            </a:r>
            <a:r>
              <a:rPr lang="en-US" sz="1200" kern="1200" dirty="0" err="1" smtClean="0">
                <a:solidFill>
                  <a:schemeClr val="tx1"/>
                </a:solidFill>
                <a:effectLst/>
                <a:latin typeface="Arial" charset="0"/>
                <a:ea typeface="+mn-ea"/>
                <a:cs typeface="+mn-cs"/>
              </a:rPr>
              <a:t>Calibre</a:t>
            </a:r>
            <a:r>
              <a:rPr lang="en-US" sz="1200" kern="1200" dirty="0" smtClean="0">
                <a:solidFill>
                  <a:schemeClr val="tx1"/>
                </a:solidFill>
                <a:effectLst/>
                <a:latin typeface="Arial" charset="0"/>
                <a:ea typeface="+mn-ea"/>
                <a:cs typeface="+mn-cs"/>
              </a:rPr>
              <a:t> --- for a single-core version of the University of Washington </a:t>
            </a:r>
            <a:r>
              <a:rPr lang="en-US" sz="1200" kern="1200" dirty="0" err="1" smtClean="0">
                <a:solidFill>
                  <a:schemeClr val="tx1"/>
                </a:solidFill>
                <a:effectLst/>
                <a:latin typeface="Arial" charset="0"/>
                <a:ea typeface="+mn-ea"/>
                <a:cs typeface="+mn-cs"/>
              </a:rPr>
              <a:t>BlackParrot</a:t>
            </a:r>
            <a:r>
              <a:rPr lang="en-US" sz="1200" kern="1200" dirty="0" smtClean="0">
                <a:solidFill>
                  <a:schemeClr val="tx1"/>
                </a:solidFill>
                <a:effectLst/>
                <a:latin typeface="Arial" charset="0"/>
                <a:ea typeface="+mn-ea"/>
                <a:cs typeface="+mn-cs"/>
              </a:rPr>
              <a:t> SOC.  This was implemented in GF12LP using Arm 9-track cells, Arm SRAMs, and </a:t>
            </a:r>
            <a:r>
              <a:rPr lang="en-US" sz="1200" kern="1200" dirty="0" err="1" smtClean="0">
                <a:solidFill>
                  <a:schemeClr val="tx1"/>
                </a:solidFill>
                <a:effectLst/>
                <a:latin typeface="Arial" charset="0"/>
                <a:ea typeface="+mn-ea"/>
                <a:cs typeface="+mn-cs"/>
              </a:rPr>
              <a:t>Invecas</a:t>
            </a:r>
            <a:r>
              <a:rPr lang="en-US" sz="1200" kern="1200" dirty="0" smtClean="0">
                <a:solidFill>
                  <a:schemeClr val="tx1"/>
                </a:solidFill>
                <a:effectLst/>
                <a:latin typeface="Arial" charset="0"/>
                <a:ea typeface="+mn-ea"/>
                <a:cs typeface="+mn-cs"/>
              </a:rPr>
              <a:t> IOs in the same 3mm x 3mm package design that the </a:t>
            </a:r>
            <a:r>
              <a:rPr lang="en-US" sz="1200" kern="1200" dirty="0" err="1" smtClean="0">
                <a:solidFill>
                  <a:schemeClr val="tx1"/>
                </a:solidFill>
                <a:effectLst/>
                <a:latin typeface="Arial" charset="0"/>
                <a:ea typeface="+mn-ea"/>
                <a:cs typeface="+mn-cs"/>
              </a:rPr>
              <a:t>BlackParrot</a:t>
            </a:r>
            <a:r>
              <a:rPr lang="en-US" sz="1200" kern="1200" dirty="0" smtClean="0">
                <a:solidFill>
                  <a:schemeClr val="tx1"/>
                </a:solidFill>
                <a:effectLst/>
                <a:latin typeface="Arial" charset="0"/>
                <a:ea typeface="+mn-ea"/>
                <a:cs typeface="+mn-cs"/>
              </a:rPr>
              <a:t> team had used for their original GF12 </a:t>
            </a:r>
            <a:r>
              <a:rPr lang="en-US" sz="1200" kern="1200" dirty="0" err="1" smtClean="0">
                <a:solidFill>
                  <a:schemeClr val="tx1"/>
                </a:solidFill>
                <a:effectLst/>
                <a:latin typeface="Arial" charset="0"/>
                <a:ea typeface="+mn-ea"/>
                <a:cs typeface="+mn-cs"/>
              </a:rPr>
              <a:t>tapeout</a:t>
            </a:r>
            <a:r>
              <a:rPr lang="en-US" sz="1200" kern="1200" dirty="0" smtClean="0">
                <a:solidFill>
                  <a:schemeClr val="tx1"/>
                </a:solidFill>
                <a:effectLst/>
                <a:latin typeface="Arial" charset="0"/>
                <a:ea typeface="+mn-ea"/>
                <a:cs typeface="+mn-cs"/>
              </a:rPr>
              <a:t>.</a:t>
            </a:r>
          </a:p>
          <a:p>
            <a:endParaRPr lang="en-US" sz="1200" kern="1200" baseline="0" dirty="0" smtClean="0">
              <a:solidFill>
                <a:schemeClr val="tx1"/>
              </a:solidFill>
              <a:effectLst/>
              <a:latin typeface="Arial" charset="0"/>
              <a:ea typeface="+mn-ea"/>
              <a:cs typeface="+mn-cs"/>
            </a:endParaRPr>
          </a:p>
          <a:p>
            <a:endParaRPr lang="en-US" sz="1200" kern="1200" baseline="0" dirty="0" smtClean="0">
              <a:solidFill>
                <a:schemeClr val="tx1"/>
              </a:solidFill>
              <a:effectLst/>
              <a:latin typeface="Arial" charset="0"/>
              <a:ea typeface="+mn-ea"/>
              <a:cs typeface="+mn-cs"/>
            </a:endParaRPr>
          </a:p>
          <a:p>
            <a:r>
              <a:rPr lang="en-US" sz="1200" kern="1200" dirty="0" smtClean="0">
                <a:solidFill>
                  <a:schemeClr val="tx1"/>
                </a:solidFill>
                <a:effectLst/>
                <a:latin typeface="Arial" charset="0"/>
                <a:ea typeface="+mn-ea"/>
                <a:cs typeface="+mn-cs"/>
              </a:rPr>
              <a:t>The </a:t>
            </a:r>
            <a:r>
              <a:rPr lang="en-US" sz="1200" kern="1200" dirty="0" err="1" smtClean="0">
                <a:solidFill>
                  <a:schemeClr val="tx1"/>
                </a:solidFill>
                <a:effectLst/>
                <a:latin typeface="Arial" charset="0"/>
                <a:ea typeface="+mn-ea"/>
                <a:cs typeface="+mn-cs"/>
              </a:rPr>
              <a:t>openroad</a:t>
            </a:r>
            <a:r>
              <a:rPr lang="en-US" sz="1200" kern="1200" dirty="0" smtClean="0">
                <a:solidFill>
                  <a:schemeClr val="tx1"/>
                </a:solidFill>
                <a:effectLst/>
                <a:latin typeface="Arial" charset="0"/>
                <a:ea typeface="+mn-ea"/>
                <a:cs typeface="+mn-cs"/>
              </a:rPr>
              <a:t> team is already tackling the </a:t>
            </a:r>
            <a:r>
              <a:rPr lang="en-US" sz="1200" kern="1200" dirty="0" err="1" smtClean="0">
                <a:solidFill>
                  <a:schemeClr val="tx1"/>
                </a:solidFill>
                <a:effectLst/>
                <a:latin typeface="Arial" charset="0"/>
                <a:ea typeface="+mn-ea"/>
                <a:cs typeface="+mn-cs"/>
              </a:rPr>
              <a:t>QoR</a:t>
            </a:r>
            <a:r>
              <a:rPr lang="en-US" sz="1200" kern="1200" dirty="0" smtClean="0">
                <a:solidFill>
                  <a:schemeClr val="tx1"/>
                </a:solidFill>
                <a:effectLst/>
                <a:latin typeface="Arial" charset="0"/>
                <a:ea typeface="+mn-ea"/>
                <a:cs typeface="+mn-cs"/>
              </a:rPr>
              <a:t> through</a:t>
            </a:r>
            <a:r>
              <a:rPr lang="en-US" sz="1200" kern="1200" baseline="0" dirty="0" smtClean="0">
                <a:solidFill>
                  <a:schemeClr val="tx1"/>
                </a:solidFill>
                <a:effectLst/>
                <a:latin typeface="Arial" charset="0"/>
                <a:ea typeface="+mn-ea"/>
                <a:cs typeface="+mn-cs"/>
              </a:rPr>
              <a:t> improving the timing engine of the </a:t>
            </a:r>
            <a:r>
              <a:rPr lang="en-US" sz="1200" kern="1200" baseline="0" dirty="0" err="1" smtClean="0">
                <a:solidFill>
                  <a:schemeClr val="tx1"/>
                </a:solidFill>
                <a:effectLst/>
                <a:latin typeface="Arial" charset="0"/>
                <a:ea typeface="+mn-ea"/>
                <a:cs typeface="+mn-cs"/>
              </a:rPr>
              <a:t>openroad</a:t>
            </a:r>
            <a:r>
              <a:rPr lang="en-US" sz="1200" kern="1200" baseline="0" dirty="0" smtClean="0">
                <a:solidFill>
                  <a:schemeClr val="tx1"/>
                </a:solidFill>
                <a:effectLst/>
                <a:latin typeface="Arial" charset="0"/>
                <a:ea typeface="+mn-ea"/>
                <a:cs typeface="+mn-cs"/>
              </a:rPr>
              <a:t> app. And multiple features are under development in addition to new process nodes support.</a:t>
            </a:r>
            <a:endParaRPr lang="en-US" sz="1200" kern="1200" dirty="0" smtClean="0">
              <a:solidFill>
                <a:schemeClr val="tx1"/>
              </a:solidFill>
              <a:effectLst/>
              <a:latin typeface="Arial"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dirty="0" smtClean="0"/>
              <a:t/>
            </a:r>
            <a:br>
              <a:rPr lang="en-US" dirty="0" smtClean="0"/>
            </a:br>
            <a:r>
              <a:rPr lang="en-US" dirty="0" smtClean="0"/>
              <a:t>Developing and maintaining the </a:t>
            </a:r>
            <a:r>
              <a:rPr lang="en-US" dirty="0" err="1" smtClean="0"/>
              <a:t>OpenROAD</a:t>
            </a:r>
            <a:r>
              <a:rPr lang="en-US" dirty="0" smtClean="0"/>
              <a:t>-flow has led to several challenges along the way to meeting </a:t>
            </a:r>
            <a:r>
              <a:rPr lang="en-US" dirty="0" err="1" smtClean="0"/>
              <a:t>OpenROAD’s</a:t>
            </a:r>
            <a:r>
              <a:rPr lang="en-US" dirty="0" smtClean="0"/>
              <a:t> development schedule goals. In the next slides, I</a:t>
            </a:r>
            <a:r>
              <a:rPr lang="en-US" baseline="0" dirty="0" smtClean="0"/>
              <a:t> </a:t>
            </a:r>
            <a:r>
              <a:rPr lang="en-US" baseline="0" dirty="0" err="1" smtClean="0"/>
              <a:t>ll</a:t>
            </a:r>
            <a:r>
              <a:rPr lang="en-US" baseline="0" dirty="0" smtClean="0"/>
              <a:t> go through the main gaps and issues that we have faced.</a:t>
            </a:r>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14</a:t>
            </a:fld>
            <a:endParaRPr lang="en-US"/>
          </a:p>
        </p:txBody>
      </p:sp>
    </p:spTree>
    <p:extLst>
      <p:ext uri="{BB962C8B-B14F-4D97-AF65-F5344CB8AC3E}">
        <p14:creationId xmlns:p14="http://schemas.microsoft.com/office/powerpoint/2010/main" val="42117034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The </a:t>
            </a:r>
            <a:r>
              <a:rPr lang="en-US" b="1" dirty="0" smtClean="0"/>
              <a:t>continuous integration infrastructure </a:t>
            </a:r>
            <a:r>
              <a:rPr lang="en-US" dirty="0" smtClean="0"/>
              <a:t>has been introduced to the </a:t>
            </a:r>
            <a:r>
              <a:rPr lang="en-US" dirty="0" err="1" smtClean="0"/>
              <a:t>OpenROAD</a:t>
            </a:r>
            <a:r>
              <a:rPr lang="en-US" dirty="0" smtClean="0"/>
              <a:t> project to help ensure integrity and quality of the codebase … </a:t>
            </a:r>
          </a:p>
          <a:p>
            <a:endParaRPr lang="en-US" dirty="0" smtClean="0"/>
          </a:p>
          <a:p>
            <a:r>
              <a:rPr lang="en-US" dirty="0" smtClean="0"/>
              <a:t>In this diagram, you can see the three key branches:  a tool’s develop branch, the staging), and the master branch.</a:t>
            </a:r>
          </a:p>
          <a:p>
            <a:endParaRPr lang="en-US" dirty="0" smtClean="0"/>
          </a:p>
          <a:p>
            <a:endParaRPr lang="en-US" baseline="0" dirty="0" smtClean="0"/>
          </a:p>
          <a:p>
            <a:r>
              <a:rPr lang="en-US" dirty="0" smtClean="0"/>
              <a:t>The ‘develop’ branch maintains day-to-day development activities – it runs unit tests and tool regression tests</a:t>
            </a:r>
          </a:p>
          <a:p>
            <a:r>
              <a:rPr lang="en-US" dirty="0" smtClean="0"/>
              <a:t>All contributions </a:t>
            </a:r>
            <a:r>
              <a:rPr lang="en-US" b="0" dirty="0" smtClean="0"/>
              <a:t>under the form of a PR </a:t>
            </a:r>
            <a:r>
              <a:rPr lang="en-US" dirty="0" smtClean="0"/>
              <a:t>are issued to ‘develop’.</a:t>
            </a:r>
          </a:p>
          <a:p>
            <a:endParaRPr lang="en-US" dirty="0" smtClean="0"/>
          </a:p>
          <a:p>
            <a:r>
              <a:rPr lang="en-US" b="1" dirty="0" smtClean="0"/>
              <a:t>Changes</a:t>
            </a:r>
            <a:r>
              <a:rPr lang="en-US" dirty="0" smtClean="0"/>
              <a:t> merged to the ‘</a:t>
            </a:r>
            <a:r>
              <a:rPr lang="en-US" dirty="0" err="1" smtClean="0"/>
              <a:t>openroad</a:t>
            </a:r>
            <a:r>
              <a:rPr lang="en-US" dirty="0" smtClean="0"/>
              <a:t>’ branch are tested </a:t>
            </a:r>
            <a:r>
              <a:rPr lang="en-US" b="1" dirty="0" smtClean="0"/>
              <a:t>against</a:t>
            </a:r>
            <a:r>
              <a:rPr lang="en-US" dirty="0" smtClean="0"/>
              <a:t> </a:t>
            </a:r>
            <a:r>
              <a:rPr lang="en-US" b="1" dirty="0" smtClean="0"/>
              <a:t>the end-to-end flow.</a:t>
            </a:r>
          </a:p>
          <a:p>
            <a:r>
              <a:rPr lang="en-US" dirty="0" smtClean="0"/>
              <a:t>repo owners initiate this merge to ensure that tools still run within </a:t>
            </a:r>
            <a:r>
              <a:rPr lang="en-US" dirty="0" err="1" smtClean="0"/>
              <a:t>OpenROAD</a:t>
            </a:r>
            <a:r>
              <a:rPr lang="en-US" dirty="0" smtClean="0"/>
              <a:t> flow.</a:t>
            </a:r>
          </a:p>
          <a:p>
            <a:endParaRPr lang="en-US" dirty="0" smtClean="0"/>
          </a:p>
          <a:p>
            <a:r>
              <a:rPr lang="en-US" b="1" dirty="0" smtClean="0"/>
              <a:t>Finally, </a:t>
            </a:r>
            <a:r>
              <a:rPr lang="en-US" dirty="0" smtClean="0"/>
              <a:t>The ‘master’ branch holds a stable release of the codebase </a:t>
            </a:r>
            <a:endParaRPr lang="en-US" b="1" dirty="0" smtClean="0"/>
          </a:p>
          <a:p>
            <a:endParaRPr lang="en-US" dirty="0" smtClean="0"/>
          </a:p>
          <a:p>
            <a:r>
              <a:rPr lang="en-US" dirty="0" smtClean="0"/>
              <a:t>This methodology allows asynchronous updates</a:t>
            </a:r>
            <a:r>
              <a:rPr lang="en-US" baseline="0" dirty="0" smtClean="0"/>
              <a:t> to the tools submodules and ensure stable versions to be merged to the master branch.</a:t>
            </a:r>
          </a:p>
          <a:p>
            <a:endParaRPr lang="en-US" dirty="0" smtClean="0"/>
          </a:p>
          <a:p>
            <a:r>
              <a:rPr lang="en-US" dirty="0" smtClean="0"/>
              <a:t>We also separate tests into small pipe-cleaning tests and large </a:t>
            </a:r>
            <a:r>
              <a:rPr lang="en-US" dirty="0" err="1" smtClean="0"/>
              <a:t>QoR</a:t>
            </a:r>
            <a:r>
              <a:rPr lang="en-US" dirty="0" smtClean="0"/>
              <a:t> tests across separate Jenkins pipelines which are  triggered by separate branches. </a:t>
            </a:r>
          </a:p>
          <a:p>
            <a:r>
              <a:rPr lang="en-US" dirty="0" smtClean="0"/>
              <a:t>The main reason for this strategy is to reduce build server load: and if a large </a:t>
            </a:r>
            <a:r>
              <a:rPr lang="en-US" dirty="0" err="1" smtClean="0"/>
              <a:t>QoR</a:t>
            </a:r>
            <a:r>
              <a:rPr lang="en-US" dirty="0" smtClean="0"/>
              <a:t> test is triggered from every commit, the build server can quickly become overloaded. </a:t>
            </a:r>
          </a:p>
          <a:p>
            <a:r>
              <a:rPr lang="en-US" dirty="0" smtClean="0"/>
              <a:t>So instead,  we use automatically triggered small tests for every commit to the development branch, while the large tests are performed  only on merges to the “staging” branch. </a:t>
            </a:r>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15</a:t>
            </a:fld>
            <a:endParaRPr lang="en-US"/>
          </a:p>
        </p:txBody>
      </p:sp>
    </p:spTree>
    <p:extLst>
      <p:ext uri="{BB962C8B-B14F-4D97-AF65-F5344CB8AC3E}">
        <p14:creationId xmlns:p14="http://schemas.microsoft.com/office/powerpoint/2010/main" val="1404421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challenge faced by the design advisors is what we call Tool</a:t>
            </a:r>
            <a:r>
              <a:rPr lang="en-US" baseline="0" dirty="0" smtClean="0"/>
              <a:t> workarounds. </a:t>
            </a:r>
          </a:p>
          <a:p>
            <a:r>
              <a:rPr lang="en-US" baseline="0" dirty="0" smtClean="0"/>
              <a:t>As illustrated in the figure on the right, i</a:t>
            </a:r>
            <a:r>
              <a:rPr lang="en-US" dirty="0" smtClean="0"/>
              <a:t>n cases where the root issue resided between tools, the design advisors would often be able to perform external processing as a workaround for lack of tool support. This allowed developers to focus on more critical issues. </a:t>
            </a:r>
          </a:p>
          <a:p>
            <a:endParaRPr lang="en-US" dirty="0" smtClean="0"/>
          </a:p>
          <a:p>
            <a:r>
              <a:rPr lang="en-US" dirty="0" smtClean="0"/>
              <a:t>Some previous examples include fixing inconsistent DEF outputs between tools, fixing technology-dependent tool issues, and adding partial support for yet-to-be-supported file formats (e.g., interconnect </a:t>
            </a:r>
            <a:r>
              <a:rPr lang="en-US" dirty="0" err="1" smtClean="0"/>
              <a:t>parasitics</a:t>
            </a:r>
            <a:r>
              <a:rPr lang="en-US" dirty="0" smtClean="0"/>
              <a:t>). </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To address this, we needed a flow able to pass designs through all available steps provided by the development team. This included the ability to skip or work around flow steps as necessary. Therefore, the earliest iterations of our flow leveraged commercial tools to generate “clean” artifacts (DEFs, floorplans, guides, etc.)</a:t>
            </a:r>
            <a:endParaRPr lang="en-US" sz="1200" kern="1200" dirty="0" smtClean="0">
              <a:solidFill>
                <a:schemeClr val="tx1"/>
              </a:solidFill>
              <a:effectLst/>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1" kern="1200" dirty="0" smtClean="0">
                <a:solidFill>
                  <a:schemeClr val="tx1"/>
                </a:solidFill>
                <a:effectLst/>
                <a:latin typeface="Arial" charset="0"/>
                <a:ea typeface="+mn-ea"/>
                <a:cs typeface="+mn-cs"/>
              </a:rPr>
              <a:t> </a:t>
            </a:r>
          </a:p>
          <a:p>
            <a:r>
              <a:rPr lang="en-US" dirty="0" smtClean="0"/>
              <a:t>It is important</a:t>
            </a:r>
            <a:r>
              <a:rPr lang="en-US" baseline="0" dirty="0" smtClean="0"/>
              <a:t> to not that </a:t>
            </a:r>
            <a:r>
              <a:rPr lang="en-US" dirty="0" smtClean="0"/>
              <a:t>Several of these workarounds have enabled the development team to hit our schedule for 14nm node support, but now underlying issues must be thoroughly investigated to reduce the induced technical debt.</a:t>
            </a:r>
          </a:p>
          <a:p>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sz="1200" kern="1200" dirty="0" smtClean="0">
              <a:solidFill>
                <a:schemeClr val="tx1"/>
              </a:solidFill>
              <a:effectLst/>
              <a:latin typeface="Arial" charset="0"/>
              <a:ea typeface="+mn-ea"/>
              <a:cs typeface="+mn-cs"/>
            </a:endParaRPr>
          </a:p>
          <a:p>
            <a:endParaRPr lang="en-US" sz="1200" kern="1200" dirty="0" smtClean="0">
              <a:solidFill>
                <a:schemeClr val="tx1"/>
              </a:solidFill>
              <a:effectLst/>
              <a:latin typeface="Arial" charset="0"/>
              <a:ea typeface="+mn-ea"/>
              <a:cs typeface="+mn-cs"/>
            </a:endParaRPr>
          </a:p>
        </p:txBody>
      </p:sp>
      <p:sp>
        <p:nvSpPr>
          <p:cNvPr id="6" name="Slide Number Placeholder 5"/>
          <p:cNvSpPr>
            <a:spLocks noGrp="1"/>
          </p:cNvSpPr>
          <p:nvPr>
            <p:ph type="sldNum" sz="quarter" idx="10"/>
          </p:nvPr>
        </p:nvSpPr>
        <p:spPr/>
        <p:txBody>
          <a:bodyPr/>
          <a:lstStyle/>
          <a:p>
            <a:fld id="{49561383-706A-4674-92EF-5990523C0E07}" type="slidenum">
              <a:rPr lang="en-US" smtClean="0"/>
              <a:pPr/>
              <a:t>16</a:t>
            </a:fld>
            <a:endParaRPr lang="en-US"/>
          </a:p>
        </p:txBody>
      </p:sp>
    </p:spTree>
    <p:extLst>
      <p:ext uri="{BB962C8B-B14F-4D97-AF65-F5344CB8AC3E}">
        <p14:creationId xmlns:p14="http://schemas.microsoft.com/office/powerpoint/2010/main" val="19734941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openroad</a:t>
            </a:r>
            <a:r>
              <a:rPr lang="en-US" dirty="0" smtClean="0"/>
              <a:t> flow’s vocation is to be a highly automated flow.</a:t>
            </a:r>
            <a:r>
              <a:rPr lang="en-US" baseline="0" dirty="0" smtClean="0"/>
              <a:t> It is thus important to identify design intent and constraints early on in the flow stage and translate that into relevant decisions. </a:t>
            </a:r>
          </a:p>
          <a:p>
            <a:endParaRPr lang="en-US" baseline="0"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smtClean="0"/>
              <a:t>To achieve this vision, the design advisors and developers are working closely to automate much of this process and </a:t>
            </a:r>
            <a:r>
              <a:rPr lang="en-US" dirty="0" smtClean="0"/>
              <a:t>build the intelligence able to select and tune design parameters, such as design area and utilization, cell placement padding, and global routing settings. </a:t>
            </a:r>
          </a:p>
          <a:p>
            <a:endParaRPr lang="en-US" baseline="0" dirty="0" smtClean="0"/>
          </a:p>
          <a:p>
            <a:endParaRPr lang="en-US" dirty="0" smtClean="0"/>
          </a:p>
        </p:txBody>
      </p:sp>
      <p:sp>
        <p:nvSpPr>
          <p:cNvPr id="6" name="Slide Number Placeholder 5"/>
          <p:cNvSpPr>
            <a:spLocks noGrp="1"/>
          </p:cNvSpPr>
          <p:nvPr>
            <p:ph type="sldNum" sz="quarter" idx="10"/>
          </p:nvPr>
        </p:nvSpPr>
        <p:spPr/>
        <p:txBody>
          <a:bodyPr/>
          <a:lstStyle/>
          <a:p>
            <a:fld id="{49561383-706A-4674-92EF-5990523C0E07}" type="slidenum">
              <a:rPr lang="en-US" smtClean="0"/>
              <a:pPr/>
              <a:t>17</a:t>
            </a:fld>
            <a:endParaRPr lang="en-US"/>
          </a:p>
        </p:txBody>
      </p:sp>
    </p:spTree>
    <p:extLst>
      <p:ext uri="{BB962C8B-B14F-4D97-AF65-F5344CB8AC3E}">
        <p14:creationId xmlns:p14="http://schemas.microsoft.com/office/powerpoint/2010/main" val="1833546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challenge I would like to mention in</a:t>
            </a:r>
            <a:r>
              <a:rPr lang="en-US" baseline="0" dirty="0" smtClean="0"/>
              <a:t> this talk is related to routing</a:t>
            </a:r>
            <a:endParaRPr lang="en-US" dirty="0" smtClean="0"/>
          </a:p>
          <a:p>
            <a:r>
              <a:rPr lang="en-US" dirty="0" smtClean="0"/>
              <a:t>Detailed routing for </a:t>
            </a:r>
            <a:r>
              <a:rPr lang="en-US" dirty="0" err="1" smtClean="0"/>
              <a:t>FinFET</a:t>
            </a:r>
            <a:r>
              <a:rPr lang="en-US" dirty="0" smtClean="0"/>
              <a:t> technology nodes is a significant challenge. A routing tool must understand all of the hundreds of complex design rules in order to properly route designs without violations.</a:t>
            </a:r>
          </a:p>
          <a:p>
            <a:endParaRPr lang="en-US" dirty="0" smtClean="0"/>
          </a:p>
          <a:p>
            <a:endParaRPr lang="en-US" dirty="0" smtClean="0"/>
          </a:p>
          <a:p>
            <a:r>
              <a:rPr lang="en-US" dirty="0" smtClean="0"/>
              <a:t>As internal design advisors, helping </a:t>
            </a:r>
            <a:r>
              <a:rPr lang="en-US" dirty="0" err="1" smtClean="0"/>
              <a:t>TritonRoute</a:t>
            </a:r>
            <a:r>
              <a:rPr lang="en-US" dirty="0" smtClean="0"/>
              <a:t> to achieve zero DRVs with limited time and resources was a significant challenge. Following the “generic node enablement” methodology , we made and enforced assumptions in routing rules to minimize the required design rule support:</a:t>
            </a:r>
            <a:br>
              <a:rPr lang="en-US" dirty="0" smtClean="0"/>
            </a:br>
            <a:r>
              <a:rPr lang="en-US" b="1" dirty="0" smtClean="0"/>
              <a:t/>
            </a:r>
            <a:br>
              <a:rPr lang="en-US" b="1" dirty="0" smtClean="0"/>
            </a:br>
            <a:r>
              <a:rPr lang="en-US" sz="1200" b="1" i="0" u="none" strike="noStrike" kern="1200" dirty="0" smtClean="0">
                <a:solidFill>
                  <a:schemeClr val="tx1"/>
                </a:solidFill>
                <a:effectLst/>
                <a:latin typeface="Arial" charset="0"/>
                <a:ea typeface="+mn-ea"/>
                <a:cs typeface="+mn-cs"/>
              </a:rPr>
              <a:t>Unidirectional routing </a:t>
            </a:r>
            <a:r>
              <a:rPr lang="en-US" sz="1200" b="0" i="0" u="none" strike="noStrike" kern="1200" dirty="0" smtClean="0">
                <a:solidFill>
                  <a:schemeClr val="tx1"/>
                </a:solidFill>
                <a:effectLst/>
                <a:latin typeface="Arial" charset="0"/>
                <a:ea typeface="+mn-ea"/>
                <a:cs typeface="+mn-cs"/>
              </a:rPr>
              <a:t>makes design rules much simpler. Especially for double-patterning technology routing layers, judicious choices for only the end-to-end and side-to-side spacing rules can cover most of the foundry design rule set for routing layers. Furthermore, one of the most difficult challenges with advanced nodes is for tools to correctly understand advanced design rule syntax.</a:t>
            </a:r>
            <a:endParaRPr lang="en-US" b="0" dirty="0" smtClean="0">
              <a:effectLst/>
            </a:endParaRPr>
          </a:p>
          <a:p>
            <a:endParaRPr lang="en-US" dirty="0" smtClean="0"/>
          </a:p>
          <a:p>
            <a:r>
              <a:rPr lang="en-US" dirty="0" smtClean="0"/>
              <a:t>Another</a:t>
            </a:r>
            <a:r>
              <a:rPr lang="en-US" baseline="0" dirty="0" smtClean="0"/>
              <a:t> aspect to the general node enablement is the handling of macro cells</a:t>
            </a:r>
            <a:endParaRPr lang="en-US" dirty="0" smtClean="0"/>
          </a:p>
          <a:p>
            <a:pPr rtl="0"/>
            <a:r>
              <a:rPr lang="en-US" sz="1200" b="1" i="0" u="none" strike="noStrike" kern="1200" dirty="0" smtClean="0">
                <a:solidFill>
                  <a:schemeClr val="tx1"/>
                </a:solidFill>
                <a:effectLst/>
                <a:latin typeface="Arial" charset="0"/>
                <a:ea typeface="+mn-ea"/>
                <a:cs typeface="+mn-cs"/>
              </a:rPr>
              <a:t>For that</a:t>
            </a:r>
            <a:r>
              <a:rPr lang="en-US" sz="1200" b="0" i="0" u="none" strike="noStrike" kern="1200" dirty="0" smtClean="0">
                <a:solidFill>
                  <a:schemeClr val="tx1"/>
                </a:solidFill>
                <a:effectLst/>
                <a:latin typeface="Arial" charset="0"/>
                <a:ea typeface="+mn-ea"/>
                <a:cs typeface="+mn-cs"/>
              </a:rPr>
              <a:t>, we adopted a wrapper over the SRAM cells to aligns pins to the routing tracks. For example, , as shown in the figure on the right, the wrapped SRAM has extra space near the pins and extended to have on-grid locations. The area overhead is less than 1.5%</a:t>
            </a:r>
            <a:endParaRPr lang="en-US" b="0" dirty="0" smtClean="0">
              <a:effectLst/>
            </a:endParaRPr>
          </a:p>
          <a:p>
            <a:r>
              <a:rPr lang="en-US" dirty="0" smtClean="0"/>
              <a:t/>
            </a:r>
            <a:br>
              <a:rPr lang="en-US" dirty="0" smtClean="0"/>
            </a:br>
            <a:r>
              <a:rPr lang="en-US" dirty="0" smtClean="0"/>
              <a:t/>
            </a:r>
            <a:br>
              <a:rPr lang="en-US" dirty="0" smtClean="0"/>
            </a:br>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18</a:t>
            </a:fld>
            <a:endParaRPr lang="en-US"/>
          </a:p>
        </p:txBody>
      </p:sp>
    </p:spTree>
    <p:extLst>
      <p:ext uri="{BB962C8B-B14F-4D97-AF65-F5344CB8AC3E}">
        <p14:creationId xmlns:p14="http://schemas.microsoft.com/office/powerpoint/2010/main" val="1740352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To be able to test the </a:t>
            </a:r>
            <a:r>
              <a:rPr lang="en-US" dirty="0" err="1" smtClean="0"/>
              <a:t>openroad</a:t>
            </a:r>
            <a:r>
              <a:rPr lang="en-US" dirty="0" smtClean="0"/>
              <a:t> tools</a:t>
            </a:r>
            <a:r>
              <a:rPr lang="en-US" baseline="0" dirty="0" smtClean="0"/>
              <a:t> properly, real world design test cases are needed.</a:t>
            </a: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The original intent of the design advisors was to curate a suite of test cases based on previous </a:t>
            </a:r>
            <a:r>
              <a:rPr lang="en-US" dirty="0" err="1" smtClean="0"/>
              <a:t>tapeouts</a:t>
            </a:r>
            <a:r>
              <a:rPr lang="en-US" dirty="0" smtClean="0"/>
              <a:t> of real designs.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We quickly ran into several issues that prevented us from creating meaningful test cases for the developers.</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In fact, A modern </a:t>
            </a:r>
            <a:r>
              <a:rPr lang="en-US" dirty="0" err="1" smtClean="0"/>
              <a:t>SoC</a:t>
            </a:r>
            <a:r>
              <a:rPr lang="en-US" baseline="0" dirty="0" smtClean="0"/>
              <a:t> would be composed of multiple cores, Analog and mixed signals </a:t>
            </a:r>
            <a:r>
              <a:rPr lang="en-US" baseline="0" dirty="0" err="1" smtClean="0"/>
              <a:t>Ips</a:t>
            </a:r>
            <a:r>
              <a:rPr lang="en-US" baseline="0" dirty="0" smtClean="0"/>
              <a:t>, interfaces and other design components depending on the applications.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smtClean="0"/>
              <a:t> This often means a diverse and dense floorplans, multiple voltage and power domains, multiple clocks and sometimes circuit level schemes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baseline="0" dirty="0" smtClean="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19</a:t>
            </a:fld>
            <a:endParaRPr lang="en-US"/>
          </a:p>
        </p:txBody>
      </p:sp>
    </p:spTree>
    <p:extLst>
      <p:ext uri="{BB962C8B-B14F-4D97-AF65-F5344CB8AC3E}">
        <p14:creationId xmlns:p14="http://schemas.microsoft.com/office/powerpoint/2010/main" val="20506197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We all know that ASIC Design is difficult, expensive, and risky</a:t>
            </a:r>
            <a:r>
              <a:rPr lang="en-US" dirty="0" smtClean="0"/>
              <a:t>. </a:t>
            </a:r>
          </a:p>
          <a:p>
            <a:r>
              <a:rPr lang="en-US" dirty="0" smtClean="0"/>
              <a:t>Tools have thousands of command-option combinations.</a:t>
            </a:r>
          </a:p>
          <a:p>
            <a:r>
              <a:rPr lang="en-US" dirty="0" smtClean="0"/>
              <a:t>They are complicated and unpredictable. You need expert users.</a:t>
            </a:r>
          </a:p>
          <a:p>
            <a:r>
              <a:rPr lang="en-US" dirty="0" smtClean="0"/>
              <a:t>This brings cost and risk and cripples innovation.</a:t>
            </a:r>
          </a:p>
          <a:p>
            <a:endParaRPr lang="en-US" dirty="0" smtClean="0"/>
          </a:p>
          <a:p>
            <a:endParaRPr lang="en-US" dirty="0" smtClean="0"/>
          </a:p>
          <a:p>
            <a:endParaRPr lang="en-US" dirty="0"/>
          </a:p>
          <a:p>
            <a:endParaRPr lang="en-US" b="0" dirty="0"/>
          </a:p>
        </p:txBody>
      </p:sp>
      <p:sp>
        <p:nvSpPr>
          <p:cNvPr id="4" name="Slide Number Placeholder 3"/>
          <p:cNvSpPr>
            <a:spLocks noGrp="1"/>
          </p:cNvSpPr>
          <p:nvPr>
            <p:ph type="sldNum" sz="quarter" idx="10"/>
          </p:nvPr>
        </p:nvSpPr>
        <p:spPr/>
        <p:txBody>
          <a:bodyPr/>
          <a:lstStyle/>
          <a:p>
            <a:fld id="{584B3332-ADA4-4F2F-96D9-040A8ED782B9}" type="slidenum">
              <a:rPr lang="en-US" smtClean="0"/>
              <a:t>2</a:t>
            </a:fld>
            <a:endParaRPr lang="en-US" dirty="0"/>
          </a:p>
        </p:txBody>
      </p:sp>
    </p:spTree>
    <p:extLst>
      <p:ext uri="{BB962C8B-B14F-4D97-AF65-F5344CB8AC3E}">
        <p14:creationId xmlns:p14="http://schemas.microsoft.com/office/powerpoint/2010/main" val="50495225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To address this, we stripped down the test cases to accommodate the tool capabilities, and meet the project milestones and specific features we needed to evaluate.</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As illustrated</a:t>
            </a:r>
            <a:r>
              <a:rPr lang="en-US" baseline="0" dirty="0" smtClean="0"/>
              <a:t> here, timing constraints files were simplified to address a single clock, with no support to partitioning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smtClean="0"/>
              <a:t>a single voltage domain, and a fairly acceptable range of SRAM Macros going up to 100s of cells</a:t>
            </a:r>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endParaRPr lang="en-US" dirty="0" smtClean="0"/>
          </a:p>
        </p:txBody>
      </p:sp>
      <p:sp>
        <p:nvSpPr>
          <p:cNvPr id="6" name="Slide Number Placeholder 5"/>
          <p:cNvSpPr>
            <a:spLocks noGrp="1"/>
          </p:cNvSpPr>
          <p:nvPr>
            <p:ph type="sldNum" sz="quarter" idx="10"/>
          </p:nvPr>
        </p:nvSpPr>
        <p:spPr/>
        <p:txBody>
          <a:bodyPr/>
          <a:lstStyle/>
          <a:p>
            <a:fld id="{49561383-706A-4674-92EF-5990523C0E07}" type="slidenum">
              <a:rPr lang="en-US" smtClean="0"/>
              <a:pPr/>
              <a:t>20</a:t>
            </a:fld>
            <a:endParaRPr lang="en-US"/>
          </a:p>
        </p:txBody>
      </p:sp>
    </p:spTree>
    <p:extLst>
      <p:ext uri="{BB962C8B-B14F-4D97-AF65-F5344CB8AC3E}">
        <p14:creationId xmlns:p14="http://schemas.microsoft.com/office/powerpoint/2010/main" val="29281046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Timing </a:t>
            </a:r>
            <a:r>
              <a:rPr lang="en-US" baseline="0" dirty="0" smtClean="0"/>
              <a:t>based on a single clock is possible. However, Analog design isn’t handled yet in the flow such as handling power intent files</a:t>
            </a:r>
            <a:endParaRPr lang="en-US" dirty="0" smtClean="0"/>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21</a:t>
            </a:fld>
            <a:endParaRPr lang="en-US"/>
          </a:p>
        </p:txBody>
      </p:sp>
    </p:spTree>
    <p:extLst>
      <p:ext uri="{BB962C8B-B14F-4D97-AF65-F5344CB8AC3E}">
        <p14:creationId xmlns:p14="http://schemas.microsoft.com/office/powerpoint/2010/main" val="28379838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Finally,</a:t>
            </a:r>
            <a:r>
              <a:rPr lang="en-US" baseline="0" dirty="0" smtClean="0"/>
              <a:t> </a:t>
            </a:r>
            <a:r>
              <a:rPr lang="en-US" dirty="0" err="1" smtClean="0"/>
              <a:t>OpenROAD</a:t>
            </a:r>
            <a:r>
              <a:rPr lang="en-US" dirty="0" smtClean="0"/>
              <a:t>-flow provides full-chip designs with I/O rings, enabling developers to test tools at the </a:t>
            </a:r>
            <a:r>
              <a:rPr lang="en-US" dirty="0" err="1" smtClean="0"/>
              <a:t>SoC</a:t>
            </a:r>
            <a:r>
              <a:rPr lang="en-US" dirty="0" smtClean="0"/>
              <a:t> level rather than only at the block level</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Proprietary</a:t>
            </a:r>
            <a:r>
              <a:rPr lang="en-US" baseline="0" dirty="0" smtClean="0"/>
              <a:t> CPUs and IPs oriented the design advisors toward open source designs such as RISCV cores. It is important to maximize </a:t>
            </a:r>
            <a:r>
              <a:rPr lang="en-US" baseline="0" dirty="0" err="1" smtClean="0"/>
              <a:t>shareability</a:t>
            </a:r>
            <a:r>
              <a:rPr lang="en-US" baseline="0" dirty="0" smtClean="0"/>
              <a:t> and thus commercial IPs were removed as well</a:t>
            </a:r>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In fact, as the tools matures, we are progressively tightening design constraints and adding more features and test cases from the open-source community.</a:t>
            </a:r>
            <a:endParaRPr lang="en-US" dirty="0" smtClean="0"/>
          </a:p>
        </p:txBody>
      </p:sp>
      <p:sp>
        <p:nvSpPr>
          <p:cNvPr id="6" name="Slide Number Placeholder 5"/>
          <p:cNvSpPr>
            <a:spLocks noGrp="1"/>
          </p:cNvSpPr>
          <p:nvPr>
            <p:ph type="sldNum" sz="quarter" idx="10"/>
          </p:nvPr>
        </p:nvSpPr>
        <p:spPr/>
        <p:txBody>
          <a:bodyPr/>
          <a:lstStyle/>
          <a:p>
            <a:fld id="{49561383-706A-4674-92EF-5990523C0E07}" type="slidenum">
              <a:rPr lang="en-US" smtClean="0"/>
              <a:pPr/>
              <a:t>22</a:t>
            </a:fld>
            <a:endParaRPr lang="en-US"/>
          </a:p>
        </p:txBody>
      </p:sp>
    </p:spTree>
    <p:extLst>
      <p:ext uri="{BB962C8B-B14F-4D97-AF65-F5344CB8AC3E}">
        <p14:creationId xmlns:p14="http://schemas.microsoft.com/office/powerpoint/2010/main" val="35170306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Here you can see a summary</a:t>
            </a:r>
            <a:r>
              <a:rPr lang="en-US" baseline="0" dirty="0" smtClean="0"/>
              <a:t> of the design suite within the </a:t>
            </a:r>
            <a:r>
              <a:rPr lang="en-US" baseline="0" dirty="0" err="1" smtClean="0"/>
              <a:t>openroad</a:t>
            </a:r>
            <a:r>
              <a:rPr lang="en-US" baseline="0" dirty="0" smtClean="0"/>
              <a:t> flow repo. On the left are </a:t>
            </a:r>
            <a:r>
              <a:rPr lang="en-US" baseline="0" dirty="0" err="1" smtClean="0"/>
              <a:t>testcases</a:t>
            </a:r>
            <a:r>
              <a:rPr lang="en-US" baseline="0" dirty="0" smtClean="0"/>
              <a:t> implemented in 65nm and gf14 using our flow , in the second row we can the BP with 2 cores and the swerve design with macros in gf12lp</a:t>
            </a:r>
            <a:endParaRPr lang="en-US" dirty="0" smtClean="0"/>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23</a:t>
            </a:fld>
            <a:endParaRPr lang="en-US"/>
          </a:p>
        </p:txBody>
      </p:sp>
    </p:spTree>
    <p:extLst>
      <p:ext uri="{BB962C8B-B14F-4D97-AF65-F5344CB8AC3E}">
        <p14:creationId xmlns:p14="http://schemas.microsoft.com/office/powerpoint/2010/main" val="25597568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Continuous Integration is commonly</a:t>
            </a:r>
            <a:r>
              <a:rPr lang="en-US" baseline="0" dirty="0" smtClean="0"/>
              <a:t> accepted as </a:t>
            </a:r>
            <a:r>
              <a:rPr lang="en-US" dirty="0" smtClean="0"/>
              <a:t>game changer that allows to pin point broken code changes. It has been applied to many fields and the EDA tooling is benefiting in its turn from such infrastructure</a:t>
            </a:r>
            <a:r>
              <a:rPr lang="en-US" baseline="0" dirty="0" smtClean="0"/>
              <a:t> </a:t>
            </a:r>
            <a:endParaRPr lang="en-US" dirty="0" smtClean="0"/>
          </a:p>
          <a:p>
            <a:endParaRPr lang="en-US" dirty="0" smtClean="0"/>
          </a:p>
          <a:p>
            <a:r>
              <a:rPr lang="en-US" dirty="0" smtClean="0"/>
              <a:t>This is another area which was not clearly enumerated in the original project task structure. By introducing the CI, it is possible to build and test the tools individually and if successful , it tests the new code changes within the </a:t>
            </a:r>
            <a:r>
              <a:rPr lang="en-US" dirty="0" err="1" smtClean="0"/>
              <a:t>OpenROAD</a:t>
            </a:r>
            <a:r>
              <a:rPr lang="en-US" dirty="0" smtClean="0"/>
              <a:t> flow. </a:t>
            </a:r>
          </a:p>
          <a:p>
            <a:endParaRPr lang="en-US" dirty="0" smtClean="0"/>
          </a:p>
          <a:p>
            <a:r>
              <a:rPr lang="en-US" dirty="0" smtClean="0"/>
              <a:t>This ensures that the </a:t>
            </a:r>
            <a:r>
              <a:rPr lang="en-US" dirty="0" err="1" smtClean="0"/>
              <a:t>Openroad</a:t>
            </a:r>
            <a:r>
              <a:rPr lang="en-US" dirty="0" smtClean="0"/>
              <a:t> unified build environment isn’t compromised by the code changes. Then, available test cases are run </a:t>
            </a:r>
            <a:r>
              <a:rPr lang="en-US" b="1" dirty="0" smtClean="0"/>
              <a:t>in parallel</a:t>
            </a:r>
            <a:r>
              <a:rPr lang="en-US" dirty="0" smtClean="0"/>
              <a:t>. Some of them are small and take a few minutes, but others can take longer.</a:t>
            </a:r>
          </a:p>
          <a:p>
            <a:r>
              <a:rPr lang="en-US" dirty="0" smtClean="0"/>
              <a:t>The end-to-end pipeline can take</a:t>
            </a:r>
            <a:r>
              <a:rPr lang="en-US" baseline="0" dirty="0" smtClean="0"/>
              <a:t> a few hours</a:t>
            </a:r>
            <a:r>
              <a:rPr lang="en-US" dirty="0" smtClean="0"/>
              <a:t>, but the bright</a:t>
            </a:r>
            <a:r>
              <a:rPr lang="en-US" baseline="0" dirty="0" smtClean="0"/>
              <a:t> side the </a:t>
            </a:r>
            <a:r>
              <a:rPr lang="en-US" dirty="0" smtClean="0"/>
              <a:t>developer do not have to initiate or babysit this process.</a:t>
            </a:r>
          </a:p>
          <a:p>
            <a:r>
              <a:rPr lang="en-US" dirty="0" smtClean="0"/>
              <a:t>Ultimately, this ensures that new code contributed by the open-source community is safe to merge and doesn’t cause a problem that someone needs to track down in the future.</a:t>
            </a:r>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24</a:t>
            </a:fld>
            <a:endParaRPr lang="en-US"/>
          </a:p>
        </p:txBody>
      </p:sp>
    </p:spTree>
    <p:extLst>
      <p:ext uri="{BB962C8B-B14F-4D97-AF65-F5344CB8AC3E}">
        <p14:creationId xmlns:p14="http://schemas.microsoft.com/office/powerpoint/2010/main" val="17949764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Back to our roadmap,</a:t>
            </a:r>
            <a:endParaRPr lang="en-US" baseline="0"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kern="1200" dirty="0" smtClean="0">
                <a:solidFill>
                  <a:schemeClr val="tx1"/>
                </a:solidFill>
                <a:effectLst/>
                <a:latin typeface="Arial" charset="0"/>
                <a:ea typeface="+mn-ea"/>
                <a:cs typeface="+mn-cs"/>
              </a:rPr>
              <a:t>In mid-July, we achieved an automated, totally DR clean result of the black- a great milestone but what comes</a:t>
            </a:r>
            <a:r>
              <a:rPr lang="en-US" sz="1200" kern="1200" baseline="0" dirty="0" smtClean="0">
                <a:solidFill>
                  <a:schemeClr val="tx1"/>
                </a:solidFill>
                <a:effectLst/>
                <a:latin typeface="Arial" charset="0"/>
                <a:ea typeface="+mn-ea"/>
                <a:cs typeface="+mn-cs"/>
              </a:rPr>
              <a:t> next? Timing..</a:t>
            </a:r>
            <a:endParaRPr lang="en-US" sz="1200" kern="1200" dirty="0" smtClean="0">
              <a:solidFill>
                <a:schemeClr val="tx1"/>
              </a:solidFill>
              <a:effectLst/>
              <a:latin typeface="Arial" charset="0"/>
              <a:ea typeface="+mn-ea"/>
              <a:cs typeface="+mn-cs"/>
            </a:endParaRPr>
          </a:p>
          <a:p>
            <a:r>
              <a:rPr lang="en-US" baseline="0" dirty="0" smtClean="0"/>
              <a:t>PPA analysis has been an important part of our work, thus we have spent a considerable effort looking into our timing reports, tweaking hold and setup constraints to meet a reasonable signoff target.  </a:t>
            </a:r>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25</a:t>
            </a:fld>
            <a:endParaRPr lang="en-US"/>
          </a:p>
        </p:txBody>
      </p:sp>
    </p:spTree>
    <p:extLst>
      <p:ext uri="{BB962C8B-B14F-4D97-AF65-F5344CB8AC3E}">
        <p14:creationId xmlns:p14="http://schemas.microsoft.com/office/powerpoint/2010/main" val="93985980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so this is where we are today.</a:t>
            </a:r>
          </a:p>
          <a:p>
            <a:endParaRPr lang="en-US" dirty="0" smtClean="0"/>
          </a:p>
          <a:p>
            <a:r>
              <a:rPr lang="en-US" dirty="0" smtClean="0"/>
              <a:t>The Integrated App “</a:t>
            </a:r>
            <a:r>
              <a:rPr lang="en-US" dirty="0" err="1" smtClean="0"/>
              <a:t>openroad</a:t>
            </a:r>
            <a:r>
              <a:rPr lang="en-US" dirty="0" smtClean="0"/>
              <a:t>” is in blue, and is tightly tied into the timer and the DB.  Most of our tools are integrated today, and are sitting in a mono-repo. This trend of consolidating repos and not using submodules is accelerating in our project.</a:t>
            </a:r>
          </a:p>
          <a:p>
            <a:endParaRPr lang="en-US" dirty="0" smtClean="0"/>
          </a:p>
          <a:p>
            <a:r>
              <a:rPr lang="en-US" dirty="0" smtClean="0"/>
              <a:t>There are three other executables in the flow:  </a:t>
            </a:r>
            <a:r>
              <a:rPr lang="en-US" dirty="0" err="1" smtClean="0"/>
              <a:t>Yosys</a:t>
            </a:r>
            <a:r>
              <a:rPr lang="en-US" dirty="0" smtClean="0"/>
              <a:t> for synthesis, </a:t>
            </a:r>
            <a:r>
              <a:rPr lang="en-US" dirty="0" err="1" smtClean="0"/>
              <a:t>TritonRoute</a:t>
            </a:r>
            <a:r>
              <a:rPr lang="en-US" dirty="0" smtClean="0"/>
              <a:t> for detailed routing, and </a:t>
            </a:r>
            <a:r>
              <a:rPr lang="en-US" dirty="0" err="1" smtClean="0"/>
              <a:t>Klayout</a:t>
            </a:r>
            <a:r>
              <a:rPr lang="en-US" dirty="0" smtClean="0"/>
              <a:t> for layout finishing and GDS merge.</a:t>
            </a:r>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26</a:t>
            </a:fld>
            <a:endParaRPr lang="en-US"/>
          </a:p>
        </p:txBody>
      </p:sp>
    </p:spTree>
    <p:extLst>
      <p:ext uri="{BB962C8B-B14F-4D97-AF65-F5344CB8AC3E}">
        <p14:creationId xmlns:p14="http://schemas.microsoft.com/office/powerpoint/2010/main" val="11599419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mentioned earlier in my talk, full autonomy of</a:t>
            </a:r>
            <a:r>
              <a:rPr lang="en-US" baseline="0" dirty="0" smtClean="0"/>
              <a:t> the flow isn’t an easy task and is expected to happen gradually as the flow matures.</a:t>
            </a:r>
          </a:p>
          <a:p>
            <a:endParaRPr lang="en-US" baseline="0" dirty="0" smtClean="0"/>
          </a:p>
          <a:p>
            <a:r>
              <a:rPr lang="en-US" baseline="0" dirty="0" smtClean="0"/>
              <a:t>As a short term goal, we aim to improve the user experience and make it more intuitive. Both the novice and expert users should be able to run a design through with a minimal manual effort.</a:t>
            </a:r>
          </a:p>
          <a:p>
            <a:r>
              <a:rPr lang="en-US" baseline="0" dirty="0" smtClean="0"/>
              <a:t> </a:t>
            </a:r>
          </a:p>
          <a:p>
            <a:r>
              <a:rPr lang="en-US" baseline="0" dirty="0" smtClean="0"/>
              <a:t>Documentation and improving the tool errors reports and warnings should make the flow issues resolution more fluid  and highly effective</a:t>
            </a:r>
            <a:endParaRPr lang="en-US" dirty="0" smtClean="0"/>
          </a:p>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27</a:t>
            </a:fld>
            <a:endParaRPr lang="en-US"/>
          </a:p>
        </p:txBody>
      </p:sp>
    </p:spTree>
    <p:extLst>
      <p:ext uri="{BB962C8B-B14F-4D97-AF65-F5344CB8AC3E}">
        <p14:creationId xmlns:p14="http://schemas.microsoft.com/office/powerpoint/2010/main" val="383467768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dirty="0" smtClean="0"/>
          </a:p>
          <a:p>
            <a:r>
              <a:rPr lang="en-US" dirty="0" smtClean="0"/>
              <a:t>As a</a:t>
            </a:r>
            <a:r>
              <a:rPr lang="en-US" baseline="0" dirty="0" smtClean="0"/>
              <a:t> reminder</a:t>
            </a:r>
            <a:r>
              <a:rPr lang="en-US" dirty="0" smtClean="0"/>
              <a:t>: Our mission is to achieve </a:t>
            </a:r>
            <a:r>
              <a:rPr lang="en-US" b="1" dirty="0" smtClean="0"/>
              <a:t>24-hour no-humans RTL-to-GDS </a:t>
            </a:r>
            <a:r>
              <a:rPr lang="en-US" dirty="0" smtClean="0"/>
              <a:t>in advanced foundry nodes, </a:t>
            </a:r>
            <a:r>
              <a:rPr lang="en-US" b="1" dirty="0" smtClean="0"/>
              <a:t>WHILE</a:t>
            </a:r>
            <a:r>
              <a:rPr lang="en-US" dirty="0" smtClean="0"/>
              <a:t> catalyzing an </a:t>
            </a:r>
            <a:r>
              <a:rPr lang="en-US" b="1" dirty="0" smtClean="0"/>
              <a:t>open-source</a:t>
            </a:r>
            <a:r>
              <a:rPr lang="en-US" dirty="0" smtClean="0"/>
              <a:t> ecosystem for researchers, tool developers and users. </a:t>
            </a:r>
          </a:p>
          <a:p>
            <a:endParaRPr lang="en-US" dirty="0" smtClean="0"/>
          </a:p>
          <a:p>
            <a:r>
              <a:rPr lang="en-US" dirty="0" smtClean="0"/>
              <a:t>Keeping</a:t>
            </a:r>
            <a:r>
              <a:rPr lang="en-US" baseline="0" dirty="0" smtClean="0"/>
              <a:t> this in mind, our philosophy is to make the flow autonomy central to any new developments or enhancements. </a:t>
            </a:r>
            <a:r>
              <a:rPr lang="en-US" baseline="0" dirty="0" err="1" smtClean="0"/>
              <a:t>QoR</a:t>
            </a:r>
            <a:r>
              <a:rPr lang="en-US" baseline="0" dirty="0" smtClean="0"/>
              <a:t> although coming as secondary is expected to be improving over times and the short comings such as loosen up timing are being addressed as we speak.</a:t>
            </a:r>
          </a:p>
          <a:p>
            <a:endParaRPr lang="en-US" baseline="0" dirty="0" smtClean="0"/>
          </a:p>
          <a:p>
            <a:r>
              <a:rPr lang="en-US" baseline="0" dirty="0" smtClean="0"/>
              <a:t>Automatic golden correlations as well </a:t>
            </a:r>
            <a:r>
              <a:rPr lang="en-US" baseline="0" dirty="0" smtClean="0"/>
              <a:t>as </a:t>
            </a:r>
            <a:r>
              <a:rPr lang="en-US" baseline="0" dirty="0" smtClean="0"/>
              <a:t>new features are on our radar. Design Techniques such as ACG, multi-V or partitioning are being investigated as we speak along with parasitic extraction tools – such as </a:t>
            </a:r>
            <a:r>
              <a:rPr lang="en-US" baseline="0" dirty="0" err="1" smtClean="0"/>
              <a:t>openRCX</a:t>
            </a:r>
            <a:endParaRPr lang="en-US" baseline="0" dirty="0" smtClean="0"/>
          </a:p>
          <a:p>
            <a:endParaRPr lang="en-US" baseline="0" dirty="0" smtClean="0"/>
          </a:p>
          <a:p>
            <a:r>
              <a:rPr lang="en-US" dirty="0" smtClean="0"/>
              <a:t>By this, I end my talk and invite you to read our paper for more details.</a:t>
            </a:r>
            <a:r>
              <a:rPr lang="en-US" baseline="0" dirty="0" smtClean="0"/>
              <a:t> thanks</a:t>
            </a:r>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28</a:t>
            </a:fld>
            <a:endParaRPr lang="en-US"/>
          </a:p>
        </p:txBody>
      </p:sp>
    </p:spTree>
    <p:extLst>
      <p:ext uri="{BB962C8B-B14F-4D97-AF65-F5344CB8AC3E}">
        <p14:creationId xmlns:p14="http://schemas.microsoft.com/office/powerpoint/2010/main" val="1338574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6" name="Slide Number Placeholder 5"/>
          <p:cNvSpPr>
            <a:spLocks noGrp="1"/>
          </p:cNvSpPr>
          <p:nvPr>
            <p:ph type="sldNum" sz="quarter" idx="10"/>
          </p:nvPr>
        </p:nvSpPr>
        <p:spPr/>
        <p:txBody>
          <a:bodyPr/>
          <a:lstStyle/>
          <a:p>
            <a:fld id="{49561383-706A-4674-92EF-5990523C0E07}" type="slidenum">
              <a:rPr lang="en-US" smtClean="0"/>
              <a:pPr/>
              <a:t>29</a:t>
            </a:fld>
            <a:endParaRPr lang="en-US"/>
          </a:p>
        </p:txBody>
      </p:sp>
    </p:spTree>
    <p:extLst>
      <p:ext uri="{BB962C8B-B14F-4D97-AF65-F5344CB8AC3E}">
        <p14:creationId xmlns:p14="http://schemas.microsoft.com/office/powerpoint/2010/main" val="40633660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a:p>
            <a:r>
              <a:rPr lang="en-US" dirty="0"/>
              <a:t>We see pictures like </a:t>
            </a:r>
            <a:r>
              <a:rPr lang="en-US" b="1" dirty="0"/>
              <a:t>[CLICK] </a:t>
            </a:r>
            <a:r>
              <a:rPr lang="en-US" dirty="0" smtClean="0"/>
              <a:t>these: on the left is the problematic raised by DARPA in Andreas </a:t>
            </a:r>
            <a:r>
              <a:rPr lang="en-US" dirty="0" err="1" smtClean="0"/>
              <a:t>Olofsson’s</a:t>
            </a:r>
            <a:r>
              <a:rPr lang="en-US" dirty="0" smtClean="0"/>
              <a:t> talk where we can see that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 </a:t>
            </a:r>
            <a:r>
              <a:rPr lang="en-US" b="1" dirty="0" smtClean="0"/>
              <a:t>the</a:t>
            </a:r>
            <a:r>
              <a:rPr lang="en-US" dirty="0" smtClean="0"/>
              <a:t> </a:t>
            </a:r>
            <a:r>
              <a:rPr lang="en-US" b="1" dirty="0" smtClean="0"/>
              <a:t>cost of silicon </a:t>
            </a:r>
            <a:r>
              <a:rPr lang="en-US" dirty="0" smtClean="0"/>
              <a:t>is under control.  </a:t>
            </a:r>
            <a:r>
              <a:rPr lang="en-US" b="1" dirty="0" smtClean="0"/>
              <a:t>The cost of designing</a:t>
            </a:r>
            <a:r>
              <a:rPr lang="en-US" dirty="0" smtClean="0"/>
              <a:t> </a:t>
            </a:r>
            <a:r>
              <a:rPr lang="en-US" b="1" dirty="0" smtClean="0"/>
              <a:t>in silicon </a:t>
            </a:r>
            <a:r>
              <a:rPr lang="en-US" dirty="0" smtClean="0"/>
              <a:t>is out of control. </a:t>
            </a:r>
          </a:p>
          <a:p>
            <a:endParaRPr lang="en-US" dirty="0" smtClean="0"/>
          </a:p>
          <a:p>
            <a:endParaRPr lang="en-US" dirty="0" smtClean="0"/>
          </a:p>
          <a:p>
            <a:r>
              <a:rPr lang="en-US" sz="1200" b="0" i="0" kern="1200" dirty="0" smtClean="0">
                <a:solidFill>
                  <a:schemeClr val="tx1"/>
                </a:solidFill>
                <a:effectLst/>
                <a:latin typeface="Arial" charset="0"/>
                <a:ea typeface="+mn-ea"/>
                <a:cs typeface="+mn-cs"/>
              </a:rPr>
              <a:t>The histogram</a:t>
            </a:r>
            <a:r>
              <a:rPr lang="en-US" sz="1200" b="0" i="0" kern="1200" baseline="0" dirty="0" smtClean="0">
                <a:solidFill>
                  <a:schemeClr val="tx1"/>
                </a:solidFill>
                <a:effectLst/>
                <a:latin typeface="Arial" charset="0"/>
                <a:ea typeface="+mn-ea"/>
                <a:cs typeface="+mn-cs"/>
              </a:rPr>
              <a:t> on the right is extracted</a:t>
            </a:r>
            <a:r>
              <a:rPr lang="en-US" sz="1200" b="0" i="0" kern="1200" dirty="0" smtClean="0">
                <a:solidFill>
                  <a:schemeClr val="tx1"/>
                </a:solidFill>
                <a:effectLst/>
                <a:latin typeface="Arial" charset="0"/>
                <a:ea typeface="+mn-ea"/>
                <a:cs typeface="+mn-cs"/>
              </a:rPr>
              <a:t> from the Synopsys Analyst Day talk,</a:t>
            </a:r>
            <a:r>
              <a:rPr lang="en-US" sz="1200" b="0" i="0" kern="1200" baseline="0" dirty="0" smtClean="0">
                <a:solidFill>
                  <a:schemeClr val="tx1"/>
                </a:solidFill>
                <a:effectLst/>
                <a:latin typeface="Arial" charset="0"/>
                <a:ea typeface="+mn-ea"/>
                <a:cs typeface="+mn-cs"/>
              </a:rPr>
              <a:t> t</a:t>
            </a:r>
            <a:r>
              <a:rPr lang="en-US" sz="1200" b="0" i="0" kern="1200" dirty="0" smtClean="0">
                <a:solidFill>
                  <a:schemeClr val="tx1"/>
                </a:solidFill>
                <a:effectLst/>
                <a:latin typeface="Arial" charset="0"/>
                <a:ea typeface="+mn-ea"/>
                <a:cs typeface="+mn-cs"/>
              </a:rPr>
              <a:t>he cost for companies to design a 5nm </a:t>
            </a:r>
            <a:r>
              <a:rPr lang="en-US" sz="1200" b="0" i="0" kern="1200" dirty="0" err="1" smtClean="0">
                <a:solidFill>
                  <a:schemeClr val="tx1"/>
                </a:solidFill>
                <a:effectLst/>
                <a:latin typeface="Arial" charset="0"/>
                <a:ea typeface="+mn-ea"/>
                <a:cs typeface="+mn-cs"/>
              </a:rPr>
              <a:t>IoT</a:t>
            </a:r>
            <a:r>
              <a:rPr lang="en-US" sz="1200" b="0" i="0" kern="1200" baseline="0" dirty="0" smtClean="0">
                <a:solidFill>
                  <a:schemeClr val="tx1"/>
                </a:solidFill>
                <a:effectLst/>
                <a:latin typeface="Arial" charset="0"/>
                <a:ea typeface="+mn-ea"/>
                <a:cs typeface="+mn-cs"/>
              </a:rPr>
              <a:t> </a:t>
            </a:r>
            <a:r>
              <a:rPr lang="en-US" sz="1200" b="0" i="0" kern="1200" baseline="0" dirty="0" err="1" smtClean="0">
                <a:solidFill>
                  <a:schemeClr val="tx1"/>
                </a:solidFill>
                <a:effectLst/>
                <a:latin typeface="Arial" charset="0"/>
                <a:ea typeface="+mn-ea"/>
                <a:cs typeface="+mn-cs"/>
              </a:rPr>
              <a:t>SoC</a:t>
            </a:r>
            <a:r>
              <a:rPr lang="en-US" sz="1200" b="0" i="0" kern="1200" baseline="0" dirty="0" smtClean="0">
                <a:solidFill>
                  <a:schemeClr val="tx1"/>
                </a:solidFill>
                <a:effectLst/>
                <a:latin typeface="Arial" charset="0"/>
                <a:ea typeface="+mn-ea"/>
                <a:cs typeface="+mn-cs"/>
              </a:rPr>
              <a:t> </a:t>
            </a:r>
            <a:r>
              <a:rPr lang="en-US" sz="1200" b="0" i="0" kern="1200" dirty="0" smtClean="0">
                <a:solidFill>
                  <a:schemeClr val="tx1"/>
                </a:solidFill>
                <a:effectLst/>
                <a:latin typeface="Arial" charset="0"/>
                <a:ea typeface="+mn-ea"/>
                <a:cs typeface="+mn-cs"/>
              </a:rPr>
              <a:t>chip is likely to be nearly 100% larger than the cost to design a 7nm chip,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i="0" kern="1200" dirty="0" smtClean="0">
                <a:solidFill>
                  <a:schemeClr val="tx1"/>
                </a:solidFill>
                <a:effectLst/>
                <a:latin typeface="Arial" charset="0"/>
                <a:ea typeface="+mn-ea"/>
                <a:cs typeface="+mn-cs"/>
              </a:rPr>
              <a:t>while costs to design a 7nm chip is ~35 percent higher than a 10nm chip design, and so on. </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i="0" kern="1200" dirty="0" smtClean="0">
                <a:solidFill>
                  <a:schemeClr val="tx1"/>
                </a:solidFill>
                <a:effectLst/>
                <a:latin typeface="Arial" charset="0"/>
                <a:ea typeface="+mn-ea"/>
                <a:cs typeface="+mn-cs"/>
              </a:rPr>
              <a:t>This costs</a:t>
            </a:r>
            <a:r>
              <a:rPr lang="en-US" sz="1200" b="0" i="0" kern="1200" baseline="0" dirty="0" smtClean="0">
                <a:solidFill>
                  <a:schemeClr val="tx1"/>
                </a:solidFill>
                <a:effectLst/>
                <a:latin typeface="Arial" charset="0"/>
                <a:ea typeface="+mn-ea"/>
                <a:cs typeface="+mn-cs"/>
              </a:rPr>
              <a:t> explosion is mainly driven by the increase of features from a node to another especially in the </a:t>
            </a:r>
            <a:r>
              <a:rPr lang="en-US" sz="1200" b="0" i="0" kern="1200" baseline="0" dirty="0" err="1" smtClean="0">
                <a:solidFill>
                  <a:schemeClr val="tx1"/>
                </a:solidFill>
                <a:effectLst/>
                <a:latin typeface="Arial" charset="0"/>
                <a:ea typeface="+mn-ea"/>
                <a:cs typeface="+mn-cs"/>
              </a:rPr>
              <a:t>IoT</a:t>
            </a:r>
            <a:r>
              <a:rPr lang="en-US" sz="1200" b="0" i="0" kern="1200" baseline="0" dirty="0" smtClean="0">
                <a:solidFill>
                  <a:schemeClr val="tx1"/>
                </a:solidFill>
                <a:effectLst/>
                <a:latin typeface="Arial" charset="0"/>
                <a:ea typeface="+mn-ea"/>
                <a:cs typeface="+mn-cs"/>
              </a:rPr>
              <a:t> </a:t>
            </a:r>
            <a:r>
              <a:rPr lang="en-US" sz="1200" b="0" i="0" kern="1200" baseline="0" dirty="0" err="1" smtClean="0">
                <a:solidFill>
                  <a:schemeClr val="tx1"/>
                </a:solidFill>
                <a:effectLst/>
                <a:latin typeface="Arial" charset="0"/>
                <a:ea typeface="+mn-ea"/>
                <a:cs typeface="+mn-cs"/>
              </a:rPr>
              <a:t>SoCs</a:t>
            </a:r>
            <a:r>
              <a:rPr lang="en-US" sz="1200" b="0" i="0" kern="1200" baseline="0" dirty="0" smtClean="0">
                <a:solidFill>
                  <a:schemeClr val="tx1"/>
                </a:solidFill>
                <a:effectLst/>
                <a:latin typeface="Arial" charset="0"/>
                <a:ea typeface="+mn-ea"/>
                <a:cs typeface="+mn-cs"/>
              </a:rPr>
              <a:t> design space, where more connectivity and higher volumes of data are necessary - This leads to extremely complex design process.</a:t>
            </a:r>
            <a:endParaRPr lang="en-US" sz="1200" b="0" i="0" kern="1200" dirty="0" smtClean="0">
              <a:solidFill>
                <a:schemeClr val="tx1"/>
              </a:solidFill>
              <a:effectLst/>
              <a:latin typeface="Arial" charset="0"/>
              <a:ea typeface="+mn-ea"/>
              <a:cs typeface="+mn-cs"/>
            </a:endParaRPr>
          </a:p>
          <a:p>
            <a:endParaRPr lang="en-US" dirty="0" smtClean="0"/>
          </a:p>
          <a:p>
            <a:endParaRPr lang="en-US" dirty="0" smtClean="0"/>
          </a:p>
          <a:p>
            <a:endParaRPr lang="en-US" b="0" dirty="0" smtClean="0"/>
          </a:p>
          <a:p>
            <a:endParaRPr lang="en-US" b="0" dirty="0"/>
          </a:p>
        </p:txBody>
      </p:sp>
      <p:sp>
        <p:nvSpPr>
          <p:cNvPr id="4" name="Slide Number Placeholder 3"/>
          <p:cNvSpPr>
            <a:spLocks noGrp="1"/>
          </p:cNvSpPr>
          <p:nvPr>
            <p:ph type="sldNum" sz="quarter" idx="10"/>
          </p:nvPr>
        </p:nvSpPr>
        <p:spPr/>
        <p:txBody>
          <a:bodyPr/>
          <a:lstStyle/>
          <a:p>
            <a:fld id="{584B3332-ADA4-4F2F-96D9-040A8ED782B9}" type="slidenum">
              <a:rPr lang="en-US" smtClean="0"/>
              <a:t>3</a:t>
            </a:fld>
            <a:endParaRPr lang="en-US" dirty="0"/>
          </a:p>
        </p:txBody>
      </p:sp>
    </p:spTree>
    <p:extLst>
      <p:ext uri="{BB962C8B-B14F-4D97-AF65-F5344CB8AC3E}">
        <p14:creationId xmlns:p14="http://schemas.microsoft.com/office/powerpoint/2010/main" val="5123690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a:p>
          <a:p>
            <a:endParaRPr lang="en-US" dirty="0" smtClean="0"/>
          </a:p>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smtClean="0"/>
              <a:t>Manual design</a:t>
            </a:r>
            <a:r>
              <a:rPr lang="en-US" baseline="0" dirty="0" smtClean="0"/>
              <a:t> effort which is still required at different stage of the design flow (such as </a:t>
            </a:r>
            <a:r>
              <a:rPr lang="en-US" baseline="0" dirty="0" err="1" smtClean="0"/>
              <a:t>SoC</a:t>
            </a:r>
            <a:r>
              <a:rPr lang="en-US" baseline="0" dirty="0" smtClean="0"/>
              <a:t> architecture  planning, analog design and IP qualification) is considered as one of the key contributors to these costs. Multiple efforts are focused on automating theses steps, especially analog design which remains a major road blocker to a full stack silicon compiler.</a:t>
            </a:r>
            <a:endParaRPr lang="en-US" dirty="0" smtClean="0"/>
          </a:p>
          <a:p>
            <a:endParaRPr lang="en-US" dirty="0" smtClean="0"/>
          </a:p>
          <a:p>
            <a:endParaRPr lang="en-US" dirty="0"/>
          </a:p>
          <a:p>
            <a:endParaRPr lang="en-US" b="0" dirty="0" smtClean="0"/>
          </a:p>
          <a:p>
            <a:endParaRPr lang="en-US" b="0" dirty="0"/>
          </a:p>
        </p:txBody>
      </p:sp>
      <p:sp>
        <p:nvSpPr>
          <p:cNvPr id="4" name="Slide Number Placeholder 3"/>
          <p:cNvSpPr>
            <a:spLocks noGrp="1"/>
          </p:cNvSpPr>
          <p:nvPr>
            <p:ph type="sldNum" sz="quarter" idx="10"/>
          </p:nvPr>
        </p:nvSpPr>
        <p:spPr/>
        <p:txBody>
          <a:bodyPr/>
          <a:lstStyle/>
          <a:p>
            <a:fld id="{584B3332-ADA4-4F2F-96D9-040A8ED782B9}" type="slidenum">
              <a:rPr lang="en-US" smtClean="0"/>
              <a:t>4</a:t>
            </a:fld>
            <a:endParaRPr lang="en-US" dirty="0"/>
          </a:p>
        </p:txBody>
      </p:sp>
    </p:spTree>
    <p:extLst>
      <p:ext uri="{BB962C8B-B14F-4D97-AF65-F5344CB8AC3E}">
        <p14:creationId xmlns:p14="http://schemas.microsoft.com/office/powerpoint/2010/main" val="8651833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r>
              <a:rPr lang="en-US" baseline="0" dirty="0" smtClean="0"/>
              <a:t>another major hurdle that requires attention are </a:t>
            </a:r>
            <a:r>
              <a:rPr lang="en-US" dirty="0" smtClean="0"/>
              <a:t>Proprietary</a:t>
            </a:r>
            <a:r>
              <a:rPr lang="en-US" baseline="0" dirty="0" smtClean="0"/>
              <a:t> tools licenses</a:t>
            </a:r>
          </a:p>
          <a:p>
            <a:r>
              <a:rPr lang="en-US" baseline="0" dirty="0" smtClean="0"/>
              <a:t>So in conclusion:</a:t>
            </a:r>
          </a:p>
          <a:p>
            <a:r>
              <a:rPr lang="en-US" baseline="0" dirty="0" smtClean="0"/>
              <a:t>Tools have become highly complex and cutting edge P&amp;R flow requires an extensive number of commands and options. </a:t>
            </a:r>
          </a:p>
          <a:p>
            <a:r>
              <a:rPr lang="en-US" baseline="0" dirty="0" smtClean="0"/>
              <a:t>Such trend is due to the increasingly intricate design rules. This growing complexity dramatically impacts release schedule – which can be disastrous and adds to the risks in hardware design.</a:t>
            </a:r>
          </a:p>
          <a:p>
            <a:endParaRPr lang="en-US" baseline="0" dirty="0" smtClean="0"/>
          </a:p>
          <a:p>
            <a:endParaRPr lang="en-US" dirty="0" smtClean="0"/>
          </a:p>
          <a:p>
            <a:endParaRPr lang="en-US" dirty="0"/>
          </a:p>
          <a:p>
            <a:r>
              <a:rPr lang="en-US" dirty="0"/>
              <a:t>So innovators have a hard time innovating – doing design ideation and design space exploration – in hardware.</a:t>
            </a:r>
          </a:p>
          <a:p>
            <a:r>
              <a:rPr lang="en-US" dirty="0"/>
              <a:t>When we talk about the DESIGN CRISIS, we really mean that </a:t>
            </a:r>
            <a:r>
              <a:rPr lang="en-US" b="1" dirty="0"/>
              <a:t>access to silicon </a:t>
            </a:r>
            <a:r>
              <a:rPr lang="en-US" b="0" dirty="0"/>
              <a:t>is out of the reach of designers.</a:t>
            </a:r>
          </a:p>
          <a:p>
            <a:endParaRPr lang="en-US" b="0" dirty="0" smtClean="0"/>
          </a:p>
          <a:p>
            <a:endParaRPr lang="en-US" b="0" dirty="0"/>
          </a:p>
        </p:txBody>
      </p:sp>
      <p:sp>
        <p:nvSpPr>
          <p:cNvPr id="4" name="Slide Number Placeholder 3"/>
          <p:cNvSpPr>
            <a:spLocks noGrp="1"/>
          </p:cNvSpPr>
          <p:nvPr>
            <p:ph type="sldNum" sz="quarter" idx="10"/>
          </p:nvPr>
        </p:nvSpPr>
        <p:spPr/>
        <p:txBody>
          <a:bodyPr/>
          <a:lstStyle/>
          <a:p>
            <a:fld id="{584B3332-ADA4-4F2F-96D9-040A8ED782B9}" type="slidenum">
              <a:rPr lang="en-US" smtClean="0"/>
              <a:t>5</a:t>
            </a:fld>
            <a:endParaRPr lang="en-US" dirty="0"/>
          </a:p>
        </p:txBody>
      </p:sp>
    </p:spTree>
    <p:extLst>
      <p:ext uri="{BB962C8B-B14F-4D97-AF65-F5344CB8AC3E}">
        <p14:creationId xmlns:p14="http://schemas.microsoft.com/office/powerpoint/2010/main" val="1420361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do you change hardware design so that it is LESS difficult, needs FEWER EXPERTS, and COSTS less?</a:t>
            </a:r>
          </a:p>
          <a:p>
            <a:endParaRPr lang="en-US" dirty="0"/>
          </a:p>
          <a:p>
            <a:r>
              <a:rPr lang="en-US" dirty="0"/>
              <a:t>The obvious answer is a combination of </a:t>
            </a:r>
            <a:r>
              <a:rPr lang="en-US" b="1" dirty="0"/>
              <a:t>automation and intelligence</a:t>
            </a:r>
            <a:r>
              <a:rPr lang="en-US" dirty="0"/>
              <a:t>, with “self-driving” design tools and flows.  And there is </a:t>
            </a:r>
            <a:r>
              <a:rPr lang="en-US" b="1" dirty="0"/>
              <a:t>open source.</a:t>
            </a:r>
            <a:endParaRPr lang="en-US" dirty="0"/>
          </a:p>
          <a:p>
            <a:r>
              <a:rPr lang="en-US" dirty="0"/>
              <a:t>In 2018, DARPA launched the IDEA program as part of the U.S. Electronics Resurgence Initiative.  The IDEA program aims for </a:t>
            </a:r>
            <a:r>
              <a:rPr lang="en-US" b="1" dirty="0"/>
              <a:t>Hardware Compilers 2.0 </a:t>
            </a:r>
            <a:r>
              <a:rPr lang="en-US" dirty="0"/>
              <a:t>– no humans, 24-hour turnaround time, eventually with zero loss of quality.</a:t>
            </a:r>
          </a:p>
          <a:p>
            <a:endParaRPr lang="en-US" dirty="0"/>
          </a:p>
          <a:p>
            <a:r>
              <a:rPr lang="en-US" b="1" dirty="0"/>
              <a:t>[CLICK] </a:t>
            </a:r>
            <a:r>
              <a:rPr lang="en-US" dirty="0"/>
              <a:t>This shifts the focus  </a:t>
            </a:r>
            <a:r>
              <a:rPr lang="en-US" b="1" dirty="0"/>
              <a:t>FROM</a:t>
            </a:r>
            <a:r>
              <a:rPr lang="en-US" dirty="0"/>
              <a:t> tools that enable expert users to achieve ultimate PPA, </a:t>
            </a:r>
            <a:r>
              <a:rPr lang="en-US" b="1" dirty="0"/>
              <a:t>TO</a:t>
            </a:r>
            <a:r>
              <a:rPr lang="en-US" dirty="0"/>
              <a:t> SELF-DRIVING tools that don’t require experts or time to tape out a working chip.  </a:t>
            </a:r>
            <a:endParaRPr lang="en-US" b="1" dirty="0"/>
          </a:p>
          <a:p>
            <a:endParaRPr lang="en-US" dirty="0"/>
          </a:p>
          <a:p>
            <a:r>
              <a:rPr lang="en-US" b="1" dirty="0"/>
              <a:t>[CLICK] </a:t>
            </a:r>
            <a:r>
              <a:rPr lang="en-US" dirty="0"/>
              <a:t>Leading to </a:t>
            </a:r>
            <a:r>
              <a:rPr lang="en-US" dirty="0" smtClean="0"/>
              <a:t>democratization of hardware design</a:t>
            </a:r>
          </a:p>
          <a:p>
            <a:endParaRPr lang="en-US" dirty="0" smtClean="0"/>
          </a:p>
        </p:txBody>
      </p:sp>
      <p:sp>
        <p:nvSpPr>
          <p:cNvPr id="4" name="Slide Number Placeholder 3"/>
          <p:cNvSpPr>
            <a:spLocks noGrp="1"/>
          </p:cNvSpPr>
          <p:nvPr>
            <p:ph type="sldNum" sz="quarter" idx="10"/>
          </p:nvPr>
        </p:nvSpPr>
        <p:spPr/>
        <p:txBody>
          <a:bodyPr/>
          <a:lstStyle/>
          <a:p>
            <a:fld id="{5AF098EC-93E0-484E-B2D8-A6CDEA8F6A92}" type="slidenum">
              <a:rPr lang="en-US" smtClean="0"/>
              <a:t>6</a:t>
            </a:fld>
            <a:endParaRPr lang="en-US"/>
          </a:p>
        </p:txBody>
      </p:sp>
    </p:spTree>
    <p:extLst>
      <p:ext uri="{BB962C8B-B14F-4D97-AF65-F5344CB8AC3E}">
        <p14:creationId xmlns:p14="http://schemas.microsoft.com/office/powerpoint/2010/main" val="8432645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So who are the design advisors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r>
              <a:rPr lang="en-US" sz="1200" b="1" i="0" u="none" strike="noStrike" kern="1200" baseline="0" dirty="0" smtClean="0">
                <a:solidFill>
                  <a:schemeClr val="tx1"/>
                </a:solidFill>
                <a:latin typeface="Arial" charset="0"/>
                <a:ea typeface="+mn-ea"/>
                <a:cs typeface="+mn-cs"/>
              </a:rPr>
              <a:t>[</a:t>
            </a:r>
            <a:r>
              <a:rPr lang="en-US" sz="1200" b="1" i="0" u="none" strike="noStrike" kern="1200" baseline="0" dirty="0" smtClean="0">
                <a:solidFill>
                  <a:schemeClr val="tx1"/>
                </a:solidFill>
                <a:latin typeface="Arial" charset="0"/>
                <a:ea typeface="+mn-ea"/>
                <a:cs typeface="+mn-cs"/>
              </a:rPr>
              <a:t>CLICK] In the case of </a:t>
            </a:r>
            <a:r>
              <a:rPr lang="en-US" sz="1200" b="1" i="0" u="none" strike="noStrike" kern="1200" baseline="0" dirty="0" err="1" smtClean="0">
                <a:solidFill>
                  <a:schemeClr val="tx1"/>
                </a:solidFill>
                <a:latin typeface="Arial" charset="0"/>
                <a:ea typeface="+mn-ea"/>
                <a:cs typeface="+mn-cs"/>
              </a:rPr>
              <a:t>OpenROAD</a:t>
            </a:r>
            <a:r>
              <a:rPr lang="en-US" sz="1200" b="0" i="0" u="none" strike="noStrike" kern="1200" baseline="0" dirty="0" smtClean="0">
                <a:solidFill>
                  <a:schemeClr val="tx1"/>
                </a:solidFill>
                <a:latin typeface="Arial" charset="0"/>
                <a:ea typeface="+mn-ea"/>
                <a:cs typeface="+mn-cs"/>
              </a:rPr>
              <a:t> --- originally, we proposed to develop the whole thing with Ph.D. students and post-docs at four universities. </a:t>
            </a:r>
          </a:p>
          <a:p>
            <a:endParaRPr lang="en-US" sz="1200" b="0" i="0" u="none" strike="noStrike" kern="1200" baseline="0" dirty="0" smtClean="0">
              <a:solidFill>
                <a:schemeClr val="tx1"/>
              </a:solidFill>
              <a:latin typeface="Arial" charset="0"/>
              <a:ea typeface="+mn-ea"/>
              <a:cs typeface="+mn-cs"/>
            </a:endParaRPr>
          </a:p>
          <a:p>
            <a:r>
              <a:rPr lang="en-US" sz="1200" b="1" i="0" u="none" strike="noStrike" kern="1200" baseline="0" dirty="0" smtClean="0">
                <a:solidFill>
                  <a:schemeClr val="tx1"/>
                </a:solidFill>
                <a:latin typeface="Arial" charset="0"/>
                <a:ea typeface="+mn-ea"/>
                <a:cs typeface="+mn-cs"/>
              </a:rPr>
              <a:t>[CLICK] Separately</a:t>
            </a:r>
            <a:r>
              <a:rPr lang="en-US" sz="1200" b="0" i="0" u="none" strike="noStrike" kern="1200" baseline="0" dirty="0" smtClean="0">
                <a:solidFill>
                  <a:schemeClr val="tx1"/>
                </a:solidFill>
                <a:latin typeface="Arial" charset="0"/>
                <a:ea typeface="+mn-ea"/>
                <a:cs typeface="+mn-cs"/>
              </a:rPr>
              <a:t>, students</a:t>
            </a:r>
          </a:p>
          <a:p>
            <a:r>
              <a:rPr lang="en-US" sz="1200" b="0" i="0" u="none" strike="noStrike" kern="1200" baseline="0" dirty="0" smtClean="0">
                <a:solidFill>
                  <a:schemeClr val="tx1"/>
                </a:solidFill>
                <a:latin typeface="Arial" charset="0"/>
                <a:ea typeface="+mn-ea"/>
                <a:cs typeface="+mn-cs"/>
              </a:rPr>
              <a:t>and post-docs at a fifth university would serve in an “internal design advisors” role – users, product engineers, and AEs all rolled together. </a:t>
            </a:r>
          </a:p>
          <a:p>
            <a:endParaRPr lang="en-US" sz="1200" b="0" i="0" u="none" strike="noStrike" kern="1200" baseline="0" dirty="0" smtClean="0">
              <a:solidFill>
                <a:schemeClr val="tx1"/>
              </a:solidFill>
              <a:latin typeface="Arial" charset="0"/>
              <a:ea typeface="+mn-ea"/>
              <a:cs typeface="+mn-cs"/>
            </a:endParaRPr>
          </a:p>
          <a:p>
            <a:endParaRPr lang="en-US" sz="1200" b="0" i="0" u="none" strike="noStrike" kern="1200" baseline="0" dirty="0">
              <a:solidFill>
                <a:schemeClr val="tx1"/>
              </a:solidFill>
              <a:latin typeface="Arial" charset="0"/>
              <a:ea typeface="+mn-ea"/>
              <a:cs typeface="+mn-cs"/>
            </a:endParaRPr>
          </a:p>
        </p:txBody>
      </p:sp>
      <p:sp>
        <p:nvSpPr>
          <p:cNvPr id="4" name="Slide Number Placeholder 3"/>
          <p:cNvSpPr>
            <a:spLocks noGrp="1"/>
          </p:cNvSpPr>
          <p:nvPr>
            <p:ph type="sldNum" sz="quarter" idx="5"/>
          </p:nvPr>
        </p:nvSpPr>
        <p:spPr/>
        <p:txBody>
          <a:bodyPr/>
          <a:lstStyle/>
          <a:p>
            <a:fld id="{3E4061D9-ECA4-4CED-903E-8395C236FDCB}" type="slidenum">
              <a:rPr lang="en-US" smtClean="0"/>
              <a:t>7</a:t>
            </a:fld>
            <a:endParaRPr lang="en-US"/>
          </a:p>
        </p:txBody>
      </p:sp>
    </p:spTree>
    <p:extLst>
      <p:ext uri="{BB962C8B-B14F-4D97-AF65-F5344CB8AC3E}">
        <p14:creationId xmlns:p14="http://schemas.microsoft.com/office/powerpoint/2010/main" val="98729157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u="none" strike="noStrike" kern="1200" baseline="0" dirty="0" smtClean="0">
              <a:solidFill>
                <a:schemeClr val="tx1"/>
              </a:solidFill>
              <a:latin typeface="Arial" charset="0"/>
              <a:ea typeface="+mn-ea"/>
              <a:cs typeface="+mn-cs"/>
            </a:endParaRPr>
          </a:p>
          <a:p>
            <a:r>
              <a:rPr lang="en-US" sz="1200" b="1" i="0" u="none" strike="noStrike" kern="1200" baseline="0" dirty="0" smtClean="0">
                <a:solidFill>
                  <a:schemeClr val="tx1"/>
                </a:solidFill>
                <a:latin typeface="Arial" charset="0"/>
                <a:ea typeface="+mn-ea"/>
                <a:cs typeface="+mn-cs"/>
              </a:rPr>
              <a:t>[CLICK] </a:t>
            </a:r>
            <a:r>
              <a:rPr lang="en-US" sz="1200" b="0" i="0" u="none" strike="noStrike" kern="1200" baseline="0" dirty="0" smtClean="0">
                <a:solidFill>
                  <a:schemeClr val="tx1"/>
                </a:solidFill>
                <a:latin typeface="Arial" charset="0"/>
                <a:ea typeface="+mn-ea"/>
                <a:cs typeface="+mn-cs"/>
              </a:rPr>
              <a:t>We built in this separation to </a:t>
            </a:r>
            <a:r>
              <a:rPr lang="en-US" sz="1200" b="1" i="0" u="none" strike="noStrike" kern="1200" baseline="0" dirty="0" smtClean="0">
                <a:solidFill>
                  <a:schemeClr val="tx1"/>
                </a:solidFill>
                <a:latin typeface="Arial" charset="0"/>
                <a:ea typeface="+mn-ea"/>
                <a:cs typeface="+mn-cs"/>
              </a:rPr>
              <a:t>ensure</a:t>
            </a:r>
            <a:r>
              <a:rPr lang="en-US" sz="1200" b="0" i="0" u="none" strike="noStrike" kern="1200" baseline="0" dirty="0" smtClean="0">
                <a:solidFill>
                  <a:schemeClr val="tx1"/>
                </a:solidFill>
                <a:latin typeface="Arial" charset="0"/>
                <a:ea typeface="+mn-ea"/>
                <a:cs typeface="+mn-cs"/>
              </a:rPr>
              <a:t> that when commercial tools are used to report metrics to DARPA, the students who write the tools aren’t the ones doing this.  </a:t>
            </a:r>
            <a:r>
              <a:rPr lang="en-US" sz="1200" b="1" i="0" u="none" strike="noStrike" kern="1200" baseline="0" dirty="0" smtClean="0">
                <a:solidFill>
                  <a:schemeClr val="tx1"/>
                </a:solidFill>
                <a:latin typeface="Arial" charset="0"/>
                <a:ea typeface="+mn-ea"/>
                <a:cs typeface="+mn-cs"/>
              </a:rPr>
              <a:t>So… that was the vision…</a:t>
            </a:r>
          </a:p>
          <a:p>
            <a:r>
              <a:rPr lang="en-US" sz="1200" b="0" i="0" u="none" strike="noStrike" kern="1200" baseline="0" dirty="0" smtClean="0">
                <a:solidFill>
                  <a:schemeClr val="tx1"/>
                </a:solidFill>
                <a:latin typeface="Arial" charset="0"/>
                <a:ea typeface="+mn-ea"/>
                <a:cs typeface="+mn-cs"/>
              </a:rPr>
              <a:t>So the internal advisors are in charge of the flow, PPA assessment and calibration data while developers are in charge of the tools</a:t>
            </a:r>
          </a:p>
          <a:p>
            <a:endParaRPr lang="en-US" sz="1200" b="0" i="0" u="none" strike="noStrike" kern="1200" baseline="0" dirty="0" smtClean="0">
              <a:solidFill>
                <a:schemeClr val="tx1"/>
              </a:solidFill>
              <a:latin typeface="Arial" charset="0"/>
              <a:ea typeface="+mn-ea"/>
              <a:cs typeface="+mn-cs"/>
            </a:endParaRPr>
          </a:p>
          <a:p>
            <a:pPr marL="0" marR="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charset="0"/>
                <a:ea typeface="+mn-ea"/>
                <a:cs typeface="+mn-cs"/>
              </a:rPr>
              <a:t>I would say a KEY LESSON learned:  </a:t>
            </a:r>
            <a:r>
              <a:rPr lang="en-US" sz="1200" b="1" i="0" u="none" strike="noStrike" kern="1200" baseline="0" dirty="0" smtClean="0">
                <a:solidFill>
                  <a:schemeClr val="tx1"/>
                </a:solidFill>
                <a:latin typeface="Arial" charset="0"/>
                <a:ea typeface="+mn-ea"/>
                <a:cs typeface="+mn-cs"/>
              </a:rPr>
              <a:t>Open-source EDA goes beyond academic research skillsets.</a:t>
            </a:r>
            <a:endParaRPr lang="en-US" b="1" dirty="0" smtClean="0"/>
          </a:p>
          <a:p>
            <a:endParaRPr lang="en-US" sz="1200" b="0" i="0" u="none" strike="noStrike" kern="1200" baseline="0" dirty="0" smtClean="0">
              <a:solidFill>
                <a:schemeClr val="tx1"/>
              </a:solidFill>
              <a:latin typeface="Arial" charset="0"/>
              <a:ea typeface="+mn-ea"/>
              <a:cs typeface="+mn-cs"/>
            </a:endParaRPr>
          </a:p>
          <a:p>
            <a:endParaRPr lang="en-US" sz="1200" b="0" i="0" u="none" strike="noStrike" kern="1200" baseline="0" dirty="0" smtClean="0">
              <a:solidFill>
                <a:schemeClr val="tx1"/>
              </a:solidFill>
              <a:latin typeface="Arial" charset="0"/>
              <a:ea typeface="+mn-ea"/>
              <a:cs typeface="+mn-cs"/>
            </a:endParaRP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charset="0"/>
                <a:ea typeface="+mn-ea"/>
                <a:cs typeface="+mn-cs"/>
              </a:rPr>
              <a:t>Over time and changing needs, The separation became less obvious as we noticed tools being developed by design advisors to address the finishing step or antenna rule checkers and vice versa</a:t>
            </a:r>
          </a:p>
          <a:p>
            <a:pPr marL="0" marR="0" lvl="0" indent="0" algn="l" defTabSz="914400" rtl="0" eaLnBrk="1" fontAlgn="base" latinLnBrk="0" hangingPunct="1">
              <a:lnSpc>
                <a:spcPct val="100000"/>
              </a:lnSpc>
              <a:spcBef>
                <a:spcPct val="30000"/>
              </a:spcBef>
              <a:spcAft>
                <a:spcPct val="0"/>
              </a:spcAft>
              <a:buClrTx/>
              <a:buSzTx/>
              <a:buFontTx/>
              <a:buNone/>
              <a:tabLst/>
              <a:defRPr/>
            </a:pPr>
            <a:r>
              <a:rPr lang="en-US" sz="1200" b="0" i="0" u="none" strike="noStrike" kern="1200" baseline="0" dirty="0" smtClean="0">
                <a:solidFill>
                  <a:schemeClr val="tx1"/>
                </a:solidFill>
                <a:latin typeface="Arial" charset="0"/>
                <a:ea typeface="+mn-ea"/>
                <a:cs typeface="+mn-cs"/>
              </a:rPr>
              <a:t>In fact, very soon we knew we needed a dedicated, experienced EDA architect and technical manager from outside the team. </a:t>
            </a:r>
          </a:p>
          <a:p>
            <a:endParaRPr lang="en-US" sz="1200" b="0" i="0" u="none" strike="noStrike" kern="1200" baseline="0" dirty="0">
              <a:solidFill>
                <a:schemeClr val="tx1"/>
              </a:solidFill>
              <a:latin typeface="Arial" charset="0"/>
              <a:ea typeface="+mn-ea"/>
              <a:cs typeface="+mn-cs"/>
            </a:endParaRPr>
          </a:p>
        </p:txBody>
      </p:sp>
      <p:sp>
        <p:nvSpPr>
          <p:cNvPr id="4" name="Slide Number Placeholder 3"/>
          <p:cNvSpPr>
            <a:spLocks noGrp="1"/>
          </p:cNvSpPr>
          <p:nvPr>
            <p:ph type="sldNum" sz="quarter" idx="5"/>
          </p:nvPr>
        </p:nvSpPr>
        <p:spPr/>
        <p:txBody>
          <a:bodyPr/>
          <a:lstStyle/>
          <a:p>
            <a:fld id="{3E4061D9-ECA4-4CED-903E-8395C236FDCB}" type="slidenum">
              <a:rPr lang="en-US" smtClean="0"/>
              <a:t>8</a:t>
            </a:fld>
            <a:endParaRPr lang="en-US"/>
          </a:p>
        </p:txBody>
      </p:sp>
    </p:spTree>
    <p:extLst>
      <p:ext uri="{BB962C8B-B14F-4D97-AF65-F5344CB8AC3E}">
        <p14:creationId xmlns:p14="http://schemas.microsoft.com/office/powerpoint/2010/main" val="19852222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baseline="0" dirty="0" smtClean="0"/>
              <a:t>The </a:t>
            </a:r>
            <a:r>
              <a:rPr lang="en-US" baseline="0" dirty="0" err="1" smtClean="0"/>
              <a:t>OpenROAD</a:t>
            </a:r>
            <a:r>
              <a:rPr lang="en-US" baseline="0" dirty="0" smtClean="0"/>
              <a:t> project, led by Pr. Andrew </a:t>
            </a:r>
            <a:r>
              <a:rPr lang="en-US" baseline="0" dirty="0" err="1" smtClean="0"/>
              <a:t>Kahng</a:t>
            </a:r>
            <a:r>
              <a:rPr lang="en-US" baseline="0" dirty="0" smtClean="0"/>
              <a:t>, </a:t>
            </a:r>
            <a:r>
              <a:rPr lang="en-US" sz="1200" b="0" i="0" u="none" strike="noStrike" kern="1200" baseline="0" dirty="0" smtClean="0">
                <a:solidFill>
                  <a:schemeClr val="tx1"/>
                </a:solidFill>
                <a:latin typeface="Arial" charset="0"/>
                <a:ea typeface="+mn-ea"/>
                <a:cs typeface="+mn-cs"/>
              </a:rPr>
              <a:t>figured out how to make this happen.</a:t>
            </a:r>
          </a:p>
          <a:p>
            <a:r>
              <a:rPr lang="en-US" sz="1200" b="0" i="0" u="none" strike="noStrike" kern="1200" baseline="0" dirty="0" smtClean="0">
                <a:solidFill>
                  <a:schemeClr val="tx1"/>
                </a:solidFill>
                <a:latin typeface="Arial" charset="0"/>
                <a:ea typeface="+mn-ea"/>
                <a:cs typeface="+mn-cs"/>
              </a:rPr>
              <a:t>Tom </a:t>
            </a:r>
            <a:r>
              <a:rPr lang="en-US" sz="1200" b="0" i="0" u="none" strike="noStrike" kern="1200" baseline="0" dirty="0" err="1" smtClean="0">
                <a:solidFill>
                  <a:schemeClr val="tx1"/>
                </a:solidFill>
                <a:latin typeface="Arial" charset="0"/>
                <a:ea typeface="+mn-ea"/>
                <a:cs typeface="+mn-cs"/>
              </a:rPr>
              <a:t>Spyrou</a:t>
            </a:r>
            <a:r>
              <a:rPr lang="en-US" sz="1200" b="0" i="0" u="none" strike="noStrike" kern="1200" baseline="0" dirty="0" smtClean="0">
                <a:solidFill>
                  <a:schemeClr val="tx1"/>
                </a:solidFill>
                <a:latin typeface="Arial" charset="0"/>
                <a:ea typeface="+mn-ea"/>
                <a:cs typeface="+mn-cs"/>
              </a:rPr>
              <a:t> has been </a:t>
            </a:r>
            <a:r>
              <a:rPr lang="en-US" sz="1200" b="0" i="0" u="none" strike="noStrike" kern="1200" baseline="0" dirty="0" err="1" smtClean="0">
                <a:solidFill>
                  <a:schemeClr val="tx1"/>
                </a:solidFill>
                <a:latin typeface="Arial" charset="0"/>
                <a:ea typeface="+mn-ea"/>
                <a:cs typeface="+mn-cs"/>
              </a:rPr>
              <a:t>OpenROAD’s</a:t>
            </a:r>
            <a:r>
              <a:rPr lang="en-US" sz="1200" b="0" i="0" u="none" strike="noStrike" kern="1200" baseline="0" dirty="0" smtClean="0">
                <a:solidFill>
                  <a:schemeClr val="tx1"/>
                </a:solidFill>
                <a:latin typeface="Arial" charset="0"/>
                <a:ea typeface="+mn-ea"/>
                <a:cs typeface="+mn-cs"/>
              </a:rPr>
              <a:t> chief architect since July of last year with multiple other</a:t>
            </a:r>
            <a:r>
              <a:rPr lang="en-US" dirty="0" smtClean="0"/>
              <a:t> industry veterans who share the vision of open-source </a:t>
            </a:r>
            <a:r>
              <a:rPr lang="en-US" dirty="0" smtClean="0"/>
              <a:t>EDA</a:t>
            </a:r>
            <a:endParaRPr lang="en-US" sz="1200" b="0" i="0" u="none" strike="noStrike" kern="1200" baseline="0" dirty="0">
              <a:solidFill>
                <a:schemeClr val="tx1"/>
              </a:solidFill>
              <a:latin typeface="Arial" charset="0"/>
              <a:ea typeface="+mn-ea"/>
              <a:cs typeface="+mn-cs"/>
            </a:endParaRPr>
          </a:p>
        </p:txBody>
      </p:sp>
      <p:sp>
        <p:nvSpPr>
          <p:cNvPr id="4" name="Slide Number Placeholder 3"/>
          <p:cNvSpPr>
            <a:spLocks noGrp="1"/>
          </p:cNvSpPr>
          <p:nvPr>
            <p:ph type="sldNum" sz="quarter" idx="5"/>
          </p:nvPr>
        </p:nvSpPr>
        <p:spPr/>
        <p:txBody>
          <a:bodyPr/>
          <a:lstStyle/>
          <a:p>
            <a:fld id="{3E4061D9-ECA4-4CED-903E-8395C236FDCB}" type="slidenum">
              <a:rPr lang="en-US" smtClean="0"/>
              <a:t>9</a:t>
            </a:fld>
            <a:endParaRPr lang="en-US"/>
          </a:p>
        </p:txBody>
      </p:sp>
    </p:spTree>
    <p:extLst>
      <p:ext uri="{BB962C8B-B14F-4D97-AF65-F5344CB8AC3E}">
        <p14:creationId xmlns:p14="http://schemas.microsoft.com/office/powerpoint/2010/main" val="319744284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122" name="Rectangle 2"/>
          <p:cNvSpPr>
            <a:spLocks noGrp="1" noChangeArrowheads="1"/>
          </p:cNvSpPr>
          <p:nvPr>
            <p:ph type="ctrTitle"/>
          </p:nvPr>
        </p:nvSpPr>
        <p:spPr>
          <a:xfrm>
            <a:off x="914400" y="1597026"/>
            <a:ext cx="10363200" cy="1470025"/>
          </a:xfrm>
        </p:spPr>
        <p:txBody>
          <a:bodyPr/>
          <a:lstStyle>
            <a:lvl1pPr>
              <a:defRPr sz="3200"/>
            </a:lvl1pPr>
          </a:lstStyle>
          <a:p>
            <a:r>
              <a:rPr lang="en-US"/>
              <a:t>Click to edit Master title style</a:t>
            </a:r>
            <a:endParaRPr lang="en-US" dirty="0"/>
          </a:p>
        </p:txBody>
      </p:sp>
      <p:sp>
        <p:nvSpPr>
          <p:cNvPr id="5123" name="Rectangle 3"/>
          <p:cNvSpPr>
            <a:spLocks noGrp="1" noChangeArrowheads="1"/>
          </p:cNvSpPr>
          <p:nvPr>
            <p:ph type="subTitle" idx="1"/>
          </p:nvPr>
        </p:nvSpPr>
        <p:spPr>
          <a:xfrm>
            <a:off x="1828800" y="3352800"/>
            <a:ext cx="8534400" cy="1752600"/>
          </a:xfrm>
        </p:spPr>
        <p:txBody>
          <a:bodyPr/>
          <a:lstStyle>
            <a:lvl1pPr marL="0" indent="0" algn="ctr">
              <a:buFont typeface="Wingdings" pitchFamily="2" charset="2"/>
              <a:buNone/>
              <a:defRPr sz="2000"/>
            </a:lvl1pPr>
          </a:lstStyle>
          <a:p>
            <a:r>
              <a:rPr lang="en-US"/>
              <a:t>Click to edit Master subtitle style</a:t>
            </a:r>
            <a:endParaRPr lang="en-US" dirty="0"/>
          </a:p>
        </p:txBody>
      </p:sp>
      <p:sp>
        <p:nvSpPr>
          <p:cNvPr id="8" name="TextBox 7"/>
          <p:cNvSpPr txBox="1"/>
          <p:nvPr userDrawn="1"/>
        </p:nvSpPr>
        <p:spPr>
          <a:xfrm>
            <a:off x="0" y="6400801"/>
            <a:ext cx="12192000" cy="307777"/>
          </a:xfrm>
          <a:prstGeom prst="rect">
            <a:avLst/>
          </a:prstGeom>
          <a:noFill/>
        </p:spPr>
        <p:txBody>
          <a:bodyPr wrap="square" rtlCol="0">
            <a:spAutoFit/>
          </a:bodyPr>
          <a:lstStyle/>
          <a:p>
            <a:pPr marL="0" indent="0" algn="l">
              <a:tabLst>
                <a:tab pos="228600" algn="l"/>
                <a:tab pos="4572000" algn="ctr"/>
                <a:tab pos="11430000" algn="r"/>
              </a:tabLst>
            </a:pPr>
            <a:r>
              <a:rPr lang="en-US" sz="1400" dirty="0"/>
              <a:t>	</a:t>
            </a:r>
            <a:r>
              <a:rPr lang="en-US" sz="1400" baseline="0" dirty="0"/>
              <a:t>		</a:t>
            </a:r>
            <a:endParaRPr lang="en-US" sz="1400" dirty="0"/>
          </a:p>
        </p:txBody>
      </p:sp>
      <p:sp>
        <p:nvSpPr>
          <p:cNvPr id="6" name="TextBox 5"/>
          <p:cNvSpPr txBox="1"/>
          <p:nvPr userDrawn="1"/>
        </p:nvSpPr>
        <p:spPr>
          <a:xfrm>
            <a:off x="0" y="0"/>
            <a:ext cx="12192000" cy="304800"/>
          </a:xfrm>
          <a:prstGeom prst="rect">
            <a:avLst/>
          </a:prstGeom>
          <a:solidFill>
            <a:srgbClr val="000066"/>
          </a:solidFill>
        </p:spPr>
        <p:txBody>
          <a:bodyPr wrap="square" rtlCol="0">
            <a:spAutoFit/>
          </a:bodyPr>
          <a:lstStyle/>
          <a:p>
            <a:pPr algn="l">
              <a:tabLst>
                <a:tab pos="282575" algn="l"/>
                <a:tab pos="3657600" algn="l"/>
                <a:tab pos="6172200" algn="ctr"/>
                <a:tab pos="8686800" algn="r"/>
              </a:tabLst>
            </a:pPr>
            <a:r>
              <a:rPr lang="en-US" sz="1400" b="1" dirty="0">
                <a:solidFill>
                  <a:schemeClr val="bg1"/>
                </a:solidFill>
              </a:rPr>
              <a:t>	</a:t>
            </a:r>
          </a:p>
        </p:txBody>
      </p:sp>
      <p:pic>
        <p:nvPicPr>
          <p:cNvPr id="13" name="Picture 12" descr="uofm logo">
            <a:extLst>
              <a:ext uri="{FF2B5EF4-FFF2-40B4-BE49-F238E27FC236}">
                <a16:creationId xmlns:a16="http://schemas.microsoft.com/office/drawing/2014/main" id="{23E54A13-964C-D748-BC1E-018BF81317B5}"/>
              </a:ext>
            </a:extLst>
          </p:cNvPr>
          <p:cNvPicPr>
            <a:picLocks noChangeAspect="1" noChangeArrowheads="1"/>
          </p:cNvPicPr>
          <p:nvPr userDrawn="1"/>
        </p:nvPicPr>
        <p:blipFill>
          <a:blip r:embed="rId2" cstate="print"/>
          <a:srcRect/>
          <a:stretch>
            <a:fillRect/>
          </a:stretch>
        </p:blipFill>
        <p:spPr bwMode="auto">
          <a:xfrm>
            <a:off x="144165" y="6230762"/>
            <a:ext cx="4580235" cy="539207"/>
          </a:xfrm>
          <a:prstGeom prst="rect">
            <a:avLst/>
          </a:prstGeom>
          <a:noFill/>
        </p:spPr>
      </p:pic>
      <p:pic>
        <p:nvPicPr>
          <p:cNvPr id="1026" name="Picture 2" descr="Join Us"/>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677400" y="6329138"/>
            <a:ext cx="2371725" cy="45110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The OpenROAD Project · GitHub"/>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6324599" y="6170638"/>
            <a:ext cx="609601" cy="60960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4"/>
          <p:cNvSpPr>
            <a:spLocks noGrp="1"/>
          </p:cNvSpPr>
          <p:nvPr>
            <p:ph type="title"/>
          </p:nvPr>
        </p:nvSpPr>
        <p:spPr/>
        <p:txBody>
          <a:bodyPr/>
          <a:lstStyle/>
          <a:p>
            <a:r>
              <a:rPr lang="en-US" smtClean="0"/>
              <a:t>Click to edit Master title style</a:t>
            </a:r>
            <a:endParaRPr lang="en-US"/>
          </a:p>
        </p:txBody>
      </p:sp>
    </p:spTree>
  </p:cSld>
  <p:clrMapOvr>
    <a:masterClrMapping/>
  </p:clrMapOvr>
  <p:timing>
    <p:tnLst>
      <p:par>
        <p:cTn id="1" dur="indefinite" restart="never" nodeType="tmRoot"/>
      </p:par>
    </p:tnLst>
  </p:timing>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447745896"/>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446547731"/>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0E33A-3CF5-474C-8719-DE4B549709C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31838205"/>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066800"/>
            <a:ext cx="5384800" cy="554990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97600" y="1066800"/>
            <a:ext cx="5384800" cy="554990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808038"/>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609600" y="1447800"/>
            <a:ext cx="5386917" cy="46783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808038"/>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1447800"/>
            <a:ext cx="5389033" cy="46783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 Column Sli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2"/>
          <p:cNvSpPr>
            <a:spLocks noGrp="1"/>
          </p:cNvSpPr>
          <p:nvPr>
            <p:ph idx="1"/>
          </p:nvPr>
        </p:nvSpPr>
        <p:spPr>
          <a:xfrm>
            <a:off x="492125" y="1479468"/>
            <a:ext cx="11180762" cy="4086225"/>
          </a:xfrm>
          <a:prstGeom prst="rect">
            <a:avLst/>
          </a:prstGeom>
        </p:spPr>
        <p:txBody>
          <a:bodyPr/>
          <a:lstStyle>
            <a:lvl1pPr marL="0" indent="0">
              <a:buNone/>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noProof="0" dirty="0"/>
              <a:t>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a:p>
            <a:pPr lvl="5"/>
            <a:r>
              <a:rPr lang="en-US" noProof="0" dirty="0"/>
              <a:t>Sixth level</a:t>
            </a:r>
          </a:p>
          <a:p>
            <a:pPr lvl="6"/>
            <a:r>
              <a:rPr lang="en-US" noProof="0" dirty="0"/>
              <a:t>Seventh level</a:t>
            </a:r>
          </a:p>
          <a:p>
            <a:pPr lvl="7"/>
            <a:r>
              <a:rPr lang="en-US" noProof="0" dirty="0"/>
              <a:t>Eighth level</a:t>
            </a:r>
          </a:p>
          <a:p>
            <a:pPr lvl="8"/>
            <a:r>
              <a:rPr lang="en-US" noProof="0" dirty="0"/>
              <a:t>Ninth level</a:t>
            </a:r>
          </a:p>
        </p:txBody>
      </p:sp>
    </p:spTree>
    <p:extLst>
      <p:ext uri="{BB962C8B-B14F-4D97-AF65-F5344CB8AC3E}">
        <p14:creationId xmlns:p14="http://schemas.microsoft.com/office/powerpoint/2010/main" val="38005811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bwMode="auto">
          <a:xfrm>
            <a:off x="609600" y="76200"/>
            <a:ext cx="10972800" cy="1066800"/>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dirty="0"/>
              <a:t>Click to edit Master title style</a:t>
            </a:r>
          </a:p>
        </p:txBody>
      </p:sp>
      <p:sp>
        <p:nvSpPr>
          <p:cNvPr id="4099" name="Rectangle 3"/>
          <p:cNvSpPr>
            <a:spLocks noGrp="1" noChangeArrowheads="1"/>
          </p:cNvSpPr>
          <p:nvPr>
            <p:ph type="body" idx="1"/>
          </p:nvPr>
        </p:nvSpPr>
        <p:spPr bwMode="auto">
          <a:xfrm>
            <a:off x="609600" y="1066801"/>
            <a:ext cx="10972800" cy="554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103" name="Line 7"/>
          <p:cNvSpPr>
            <a:spLocks noChangeShapeType="1"/>
          </p:cNvSpPr>
          <p:nvPr/>
        </p:nvSpPr>
        <p:spPr bwMode="auto">
          <a:xfrm>
            <a:off x="872067" y="914400"/>
            <a:ext cx="10498667" cy="0"/>
          </a:xfrm>
          <a:prstGeom prst="line">
            <a:avLst/>
          </a:prstGeom>
          <a:ln>
            <a:headEnd/>
            <a:tailEnd/>
          </a:ln>
        </p:spPr>
        <p:style>
          <a:lnRef idx="3">
            <a:schemeClr val="accent2"/>
          </a:lnRef>
          <a:fillRef idx="0">
            <a:schemeClr val="accent2"/>
          </a:fillRef>
          <a:effectRef idx="2">
            <a:schemeClr val="accent2"/>
          </a:effectRef>
          <a:fontRef idx="minor">
            <a:schemeClr val="tx1"/>
          </a:fontRef>
        </p:style>
        <p:txBody>
          <a:bodyPr/>
          <a:lstStyle/>
          <a:p>
            <a:endParaRPr lang="en-US"/>
          </a:p>
        </p:txBody>
      </p:sp>
      <p:sp>
        <p:nvSpPr>
          <p:cNvPr id="9" name="TextBox 8"/>
          <p:cNvSpPr txBox="1"/>
          <p:nvPr/>
        </p:nvSpPr>
        <p:spPr>
          <a:xfrm>
            <a:off x="0" y="6553201"/>
            <a:ext cx="12192000" cy="307777"/>
          </a:xfrm>
          <a:prstGeom prst="rect">
            <a:avLst/>
          </a:prstGeom>
          <a:solidFill>
            <a:srgbClr val="000066"/>
          </a:solidFill>
        </p:spPr>
        <p:txBody>
          <a:bodyPr wrap="square" rtlCol="0">
            <a:spAutoFit/>
          </a:bodyPr>
          <a:lstStyle/>
          <a:p>
            <a:pPr marL="0" indent="0" algn="l">
              <a:tabLst>
                <a:tab pos="282575" algn="l"/>
                <a:tab pos="3205163" algn="l"/>
                <a:tab pos="6172200" algn="ctr"/>
                <a:tab pos="11430000" algn="r"/>
              </a:tabLst>
            </a:pPr>
            <a:r>
              <a:rPr lang="en-US" sz="1400" b="1" dirty="0">
                <a:solidFill>
                  <a:schemeClr val="bg1"/>
                </a:solidFill>
              </a:rPr>
              <a:t>			</a:t>
            </a:r>
            <a:r>
              <a:rPr lang="en-US" sz="1400" b="1" baseline="0" dirty="0">
                <a:solidFill>
                  <a:schemeClr val="bg1"/>
                </a:solidFill>
              </a:rPr>
              <a:t>	</a:t>
            </a:r>
            <a:fld id="{3FFB7413-C3ED-4290-86BB-4B86DE14F90F}" type="slidenum">
              <a:rPr lang="en-US" sz="1400" b="1" smtClean="0">
                <a:solidFill>
                  <a:schemeClr val="bg1"/>
                </a:solidFill>
              </a:rPr>
              <a:pPr marL="0" indent="0" algn="l">
                <a:tabLst>
                  <a:tab pos="282575" algn="l"/>
                  <a:tab pos="3205163" algn="l"/>
                  <a:tab pos="6172200" algn="ctr"/>
                  <a:tab pos="11430000" algn="r"/>
                </a:tabLst>
              </a:pPr>
              <a:t>‹#›</a:t>
            </a:fld>
            <a:r>
              <a:rPr lang="en-US" sz="1400" b="1" dirty="0" smtClean="0">
                <a:solidFill>
                  <a:schemeClr val="bg1"/>
                </a:solidFill>
              </a:rPr>
              <a:t>/29</a:t>
            </a:r>
            <a:endParaRPr lang="en-US" sz="1400" b="1"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 id="2147483659" r:id="rId3"/>
    <p:sldLayoutId id="2147483658" r:id="rId4"/>
    <p:sldLayoutId id="2147483656" r:id="rId5"/>
    <p:sldLayoutId id="2147483652" r:id="rId6"/>
    <p:sldLayoutId id="2147483653" r:id="rId7"/>
    <p:sldLayoutId id="2147483654" r:id="rId8"/>
    <p:sldLayoutId id="2147483657" r:id="rId9"/>
  </p:sldLayoutIdLst>
  <p:timing>
    <p:tnLst>
      <p:par>
        <p:cTn id="1" dur="indefinite" restart="never" nodeType="tmRoot"/>
      </p:par>
    </p:tnLst>
  </p:timing>
  <p:hf hdr="0" ftr="0" dt="0"/>
  <p:txStyles>
    <p:titleStyle>
      <a:lvl1pPr algn="ctr" rtl="0" eaLnBrk="1" fontAlgn="base" hangingPunct="1">
        <a:lnSpc>
          <a:spcPct val="90000"/>
        </a:lnSpc>
        <a:spcBef>
          <a:spcPct val="0"/>
        </a:spcBef>
        <a:spcAft>
          <a:spcPct val="0"/>
        </a:spcAft>
        <a:defRPr sz="3400" b="1">
          <a:solidFill>
            <a:schemeClr val="tx2"/>
          </a:solidFill>
          <a:latin typeface="+mj-lt"/>
          <a:ea typeface="+mj-ea"/>
          <a:cs typeface="+mj-cs"/>
        </a:defRPr>
      </a:lvl1pPr>
      <a:lvl2pPr algn="ctr" rtl="0" eaLnBrk="1" fontAlgn="base" hangingPunct="1">
        <a:lnSpc>
          <a:spcPct val="90000"/>
        </a:lnSpc>
        <a:spcBef>
          <a:spcPct val="0"/>
        </a:spcBef>
        <a:spcAft>
          <a:spcPct val="0"/>
        </a:spcAft>
        <a:defRPr sz="4400" b="1">
          <a:solidFill>
            <a:schemeClr val="tx2"/>
          </a:solidFill>
          <a:latin typeface="Arial" charset="0"/>
        </a:defRPr>
      </a:lvl2pPr>
      <a:lvl3pPr algn="ctr" rtl="0" eaLnBrk="1" fontAlgn="base" hangingPunct="1">
        <a:lnSpc>
          <a:spcPct val="90000"/>
        </a:lnSpc>
        <a:spcBef>
          <a:spcPct val="0"/>
        </a:spcBef>
        <a:spcAft>
          <a:spcPct val="0"/>
        </a:spcAft>
        <a:defRPr sz="4400" b="1">
          <a:solidFill>
            <a:schemeClr val="tx2"/>
          </a:solidFill>
          <a:latin typeface="Arial" charset="0"/>
        </a:defRPr>
      </a:lvl3pPr>
      <a:lvl4pPr algn="ctr" rtl="0" eaLnBrk="1" fontAlgn="base" hangingPunct="1">
        <a:lnSpc>
          <a:spcPct val="90000"/>
        </a:lnSpc>
        <a:spcBef>
          <a:spcPct val="0"/>
        </a:spcBef>
        <a:spcAft>
          <a:spcPct val="0"/>
        </a:spcAft>
        <a:defRPr sz="4400" b="1">
          <a:solidFill>
            <a:schemeClr val="tx2"/>
          </a:solidFill>
          <a:latin typeface="Arial" charset="0"/>
        </a:defRPr>
      </a:lvl4pPr>
      <a:lvl5pPr algn="ctr" rtl="0" eaLnBrk="1" fontAlgn="base" hangingPunct="1">
        <a:lnSpc>
          <a:spcPct val="90000"/>
        </a:lnSpc>
        <a:spcBef>
          <a:spcPct val="0"/>
        </a:spcBef>
        <a:spcAft>
          <a:spcPct val="0"/>
        </a:spcAft>
        <a:defRPr sz="4400" b="1">
          <a:solidFill>
            <a:schemeClr val="tx2"/>
          </a:solidFill>
          <a:latin typeface="Arial" charset="0"/>
        </a:defRPr>
      </a:lvl5pPr>
      <a:lvl6pPr marL="457200" algn="ctr" rtl="0" eaLnBrk="1" fontAlgn="base" hangingPunct="1">
        <a:lnSpc>
          <a:spcPct val="90000"/>
        </a:lnSpc>
        <a:spcBef>
          <a:spcPct val="0"/>
        </a:spcBef>
        <a:spcAft>
          <a:spcPct val="0"/>
        </a:spcAft>
        <a:defRPr sz="4400" b="1">
          <a:solidFill>
            <a:schemeClr val="tx2"/>
          </a:solidFill>
          <a:latin typeface="Arial" charset="0"/>
        </a:defRPr>
      </a:lvl6pPr>
      <a:lvl7pPr marL="914400" algn="ctr" rtl="0" eaLnBrk="1" fontAlgn="base" hangingPunct="1">
        <a:lnSpc>
          <a:spcPct val="90000"/>
        </a:lnSpc>
        <a:spcBef>
          <a:spcPct val="0"/>
        </a:spcBef>
        <a:spcAft>
          <a:spcPct val="0"/>
        </a:spcAft>
        <a:defRPr sz="4400" b="1">
          <a:solidFill>
            <a:schemeClr val="tx2"/>
          </a:solidFill>
          <a:latin typeface="Arial" charset="0"/>
        </a:defRPr>
      </a:lvl7pPr>
      <a:lvl8pPr marL="1371600" algn="ctr" rtl="0" eaLnBrk="1" fontAlgn="base" hangingPunct="1">
        <a:lnSpc>
          <a:spcPct val="90000"/>
        </a:lnSpc>
        <a:spcBef>
          <a:spcPct val="0"/>
        </a:spcBef>
        <a:spcAft>
          <a:spcPct val="0"/>
        </a:spcAft>
        <a:defRPr sz="4400" b="1">
          <a:solidFill>
            <a:schemeClr val="tx2"/>
          </a:solidFill>
          <a:latin typeface="Arial" charset="0"/>
        </a:defRPr>
      </a:lvl8pPr>
      <a:lvl9pPr marL="1828800" algn="ctr" rtl="0" eaLnBrk="1" fontAlgn="base" hangingPunct="1">
        <a:lnSpc>
          <a:spcPct val="90000"/>
        </a:lnSpc>
        <a:spcBef>
          <a:spcPct val="0"/>
        </a:spcBef>
        <a:spcAft>
          <a:spcPct val="0"/>
        </a:spcAft>
        <a:defRPr sz="4400" b="1">
          <a:solidFill>
            <a:schemeClr val="tx2"/>
          </a:solidFill>
          <a:latin typeface="Arial" charset="0"/>
        </a:defRPr>
      </a:lvl9pPr>
    </p:titleStyle>
    <p:body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4.png"/><Relationship Id="rId5" Type="http://schemas.openxmlformats.org/officeDocument/2006/relationships/image" Target="../media/image13.emf"/><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hyperlink" Target="https://github.com/The-OpenROAD-Project/alpha-release" TargetMode="External"/><Relationship Id="rId3" Type="http://schemas.openxmlformats.org/officeDocument/2006/relationships/slideLayout" Target="../slideLayouts/slideLayout2.xml"/><Relationship Id="rId7" Type="http://schemas.openxmlformats.org/officeDocument/2006/relationships/image" Target="../media/image14.emf"/><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github.com/YosysHQ/yosys" TargetMode="External"/><Relationship Id="rId5" Type="http://schemas.openxmlformats.org/officeDocument/2006/relationships/image" Target="../media/image13.emf"/><Relationship Id="rId4" Type="http://schemas.openxmlformats.org/officeDocument/2006/relationships/notesSlide" Target="../notesSlides/notesSlide11.xml"/><Relationship Id="rId9"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13.emf"/><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13.emf"/><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6.emf"/><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1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4.png"/><Relationship Id="rId5" Type="http://schemas.openxmlformats.org/officeDocument/2006/relationships/image" Target="../media/image1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4.png"/><Relationship Id="rId5" Type="http://schemas.openxmlformats.org/officeDocument/2006/relationships/image" Target="../media/image19.emf"/><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4.png"/><Relationship Id="rId5" Type="http://schemas.openxmlformats.org/officeDocument/2006/relationships/image" Target="../media/image20.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4.png"/><Relationship Id="rId5" Type="http://schemas.openxmlformats.org/officeDocument/2006/relationships/image" Target="../media/image22.emf"/><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4.png"/><Relationship Id="rId5" Type="http://schemas.openxmlformats.org/officeDocument/2006/relationships/image" Target="../media/image23.emf"/><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4.png"/><Relationship Id="rId5" Type="http://schemas.openxmlformats.org/officeDocument/2006/relationships/image" Target="../media/image24.em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4.png"/><Relationship Id="rId5" Type="http://schemas.openxmlformats.org/officeDocument/2006/relationships/image" Target="../media/image25.emf"/><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slideLayout" Target="../slideLayouts/slideLayout2.xml"/><Relationship Id="rId7" Type="http://schemas.openxmlformats.org/officeDocument/2006/relationships/image" Target="../media/image28.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7.png"/><Relationship Id="rId5" Type="http://schemas.openxmlformats.org/officeDocument/2006/relationships/image" Target="../media/image26.png"/><Relationship Id="rId10" Type="http://schemas.openxmlformats.org/officeDocument/2006/relationships/image" Target="../media/image4.png"/><Relationship Id="rId4" Type="http://schemas.openxmlformats.org/officeDocument/2006/relationships/notesSlide" Target="../notesSlides/notesSlide23.xml"/><Relationship Id="rId9" Type="http://schemas.openxmlformats.org/officeDocument/2006/relationships/image" Target="../media/image30.png"/></Relationships>
</file>

<file path=ppt/slides/_rels/slide24.xml.rels><?xml version="1.0" encoding="UTF-8" standalone="yes"?>
<Relationships xmlns="http://schemas.openxmlformats.org/package/2006/relationships"><Relationship Id="rId3" Type="http://schemas.openxmlformats.org/officeDocument/2006/relationships/image" Target="../media/image31.tiff"/><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3.png"/><Relationship Id="rId4" Type="http://schemas.openxmlformats.org/officeDocument/2006/relationships/image" Target="../media/image32.tiff"/></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5.png"/><Relationship Id="rId5" Type="http://schemas.openxmlformats.org/officeDocument/2006/relationships/image" Target="../media/image16.emf"/><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6.emf"/><Relationship Id="rId5" Type="http://schemas.openxmlformats.org/officeDocument/2006/relationships/image" Target="../media/image15.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6.tiff"/><Relationship Id="rId5" Type="http://schemas.openxmlformats.org/officeDocument/2006/relationships/image" Target="../media/image35.tiff"/><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1.xml"/><Relationship Id="rId11" Type="http://schemas.openxmlformats.org/officeDocument/2006/relationships/image" Target="../media/image4.png"/><Relationship Id="rId5" Type="http://schemas.openxmlformats.org/officeDocument/2006/relationships/diagramData" Target="../diagrams/data1.xml"/><Relationship Id="rId10" Type="http://schemas.openxmlformats.org/officeDocument/2006/relationships/image" Target="../media/image37.tiff"/><Relationship Id="rId4" Type="http://schemas.openxmlformats.org/officeDocument/2006/relationships/notesSlide" Target="../notesSlides/notesSlide28.xml"/><Relationship Id="rId9" Type="http://schemas.microsoft.com/office/2007/relationships/diagramDrawing" Target="../diagrams/drawing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7.tiff"/><Relationship Id="rId4" Type="http://schemas.openxmlformats.org/officeDocument/2006/relationships/image" Target="../media/image6.tiff"/></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tif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sz="3600" dirty="0" smtClean="0"/>
              <a:t>Bridging Academic Open-Source EDA to Real-World Usability</a:t>
            </a:r>
            <a:endParaRPr lang="en-US" sz="3600" dirty="0"/>
          </a:p>
        </p:txBody>
      </p:sp>
      <p:sp>
        <p:nvSpPr>
          <p:cNvPr id="5" name="Subtitle 4"/>
          <p:cNvSpPr>
            <a:spLocks noGrp="1"/>
          </p:cNvSpPr>
          <p:nvPr>
            <p:ph type="subTitle" idx="1"/>
          </p:nvPr>
        </p:nvSpPr>
        <p:spPr>
          <a:xfrm>
            <a:off x="723900" y="3410919"/>
            <a:ext cx="10744200" cy="1752600"/>
          </a:xfrm>
        </p:spPr>
        <p:txBody>
          <a:bodyPr/>
          <a:lstStyle/>
          <a:p>
            <a:r>
              <a:rPr lang="en-US" sz="1800" dirty="0" smtClean="0"/>
              <a:t>ICCAD-2020</a:t>
            </a:r>
            <a:endParaRPr lang="en-US" sz="1800" dirty="0"/>
          </a:p>
          <a:p>
            <a:endParaRPr lang="en-US" sz="1800" dirty="0"/>
          </a:p>
          <a:p>
            <a:r>
              <a:rPr lang="en-US" sz="1800" dirty="0" smtClean="0"/>
              <a:t>Austin </a:t>
            </a:r>
            <a:r>
              <a:rPr lang="en-US" sz="1800" dirty="0" err="1" smtClean="0"/>
              <a:t>Rovinski</a:t>
            </a:r>
            <a:r>
              <a:rPr lang="en-US" sz="1800" b="0" dirty="0" smtClean="0"/>
              <a:t>*</a:t>
            </a:r>
            <a:r>
              <a:rPr lang="en-US" sz="1800" dirty="0" smtClean="0"/>
              <a:t>, Tutu </a:t>
            </a:r>
            <a:r>
              <a:rPr lang="en-US" sz="1800" dirty="0" err="1" smtClean="0"/>
              <a:t>Ajayi</a:t>
            </a:r>
            <a:r>
              <a:rPr lang="en-US" sz="1800" b="0" dirty="0" smtClean="0"/>
              <a:t>*</a:t>
            </a:r>
            <a:r>
              <a:rPr lang="en-US" sz="1800" dirty="0" smtClean="0"/>
              <a:t>, </a:t>
            </a:r>
            <a:r>
              <a:rPr lang="en-US" sz="1800" dirty="0" err="1" smtClean="0"/>
              <a:t>Minsoo</a:t>
            </a:r>
            <a:r>
              <a:rPr lang="en-US" sz="1800" dirty="0"/>
              <a:t> Kim</a:t>
            </a:r>
            <a:r>
              <a:rPr lang="en-US" sz="1800" b="0" dirty="0"/>
              <a:t>†</a:t>
            </a:r>
            <a:r>
              <a:rPr lang="en-US" sz="1800" dirty="0"/>
              <a:t>, </a:t>
            </a:r>
            <a:r>
              <a:rPr lang="en-US" sz="1800" dirty="0" err="1" smtClean="0"/>
              <a:t>Guanru</a:t>
            </a:r>
            <a:r>
              <a:rPr lang="en-US" sz="1800" dirty="0" smtClean="0"/>
              <a:t> Wang</a:t>
            </a:r>
            <a:r>
              <a:rPr lang="en-US" sz="1800" b="0" dirty="0" smtClean="0"/>
              <a:t>*</a:t>
            </a:r>
            <a:r>
              <a:rPr lang="en-US" sz="1800" dirty="0" smtClean="0"/>
              <a:t>, </a:t>
            </a:r>
            <a:r>
              <a:rPr lang="en-US" sz="1800" u="sng" dirty="0" smtClean="0"/>
              <a:t>Mehdi </a:t>
            </a:r>
            <a:r>
              <a:rPr lang="en-US" sz="1800" u="sng" dirty="0" err="1" smtClean="0"/>
              <a:t>Saligane</a:t>
            </a:r>
            <a:r>
              <a:rPr lang="en-US" sz="1800" b="0" dirty="0" smtClean="0"/>
              <a:t>*</a:t>
            </a:r>
            <a:endParaRPr lang="en-US" sz="1800" b="0" dirty="0"/>
          </a:p>
        </p:txBody>
      </p:sp>
      <p:sp>
        <p:nvSpPr>
          <p:cNvPr id="6" name="TextBox 5">
            <a:extLst>
              <a:ext uri="{FF2B5EF4-FFF2-40B4-BE49-F238E27FC236}">
                <a16:creationId xmlns:a16="http://schemas.microsoft.com/office/drawing/2014/main" id="{DEBC25DC-1398-4B7F-8101-ACEC9ABA73F0}"/>
              </a:ext>
            </a:extLst>
          </p:cNvPr>
          <p:cNvSpPr txBox="1"/>
          <p:nvPr/>
        </p:nvSpPr>
        <p:spPr>
          <a:xfrm>
            <a:off x="3048000" y="5321172"/>
            <a:ext cx="6096000" cy="646331"/>
          </a:xfrm>
          <a:prstGeom prst="rect">
            <a:avLst/>
          </a:prstGeom>
          <a:noFill/>
        </p:spPr>
        <p:txBody>
          <a:bodyPr wrap="square">
            <a:spAutoFit/>
          </a:bodyPr>
          <a:lstStyle/>
          <a:p>
            <a:r>
              <a:rPr lang="en-US" dirty="0"/>
              <a:t>* University of Michigan, Ann Arbor, MI</a:t>
            </a:r>
          </a:p>
          <a:p>
            <a:r>
              <a:rPr lang="en-US" dirty="0"/>
              <a:t>† University of </a:t>
            </a:r>
            <a:r>
              <a:rPr lang="en-US" dirty="0" smtClean="0"/>
              <a:t>California, San Diego, CA</a:t>
            </a:r>
            <a:endParaRPr lang="en-US" dirty="0"/>
          </a:p>
        </p:txBody>
      </p:sp>
      <p:pic>
        <p:nvPicPr>
          <p:cNvPr id="22" name="Audio 2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59758823"/>
      </p:ext>
    </p:extLst>
  </p:cSld>
  <p:clrMapOvr>
    <a:masterClrMapping/>
  </p:clrMapOvr>
  <mc:AlternateContent xmlns:mc="http://schemas.openxmlformats.org/markup-compatibility/2006" xmlns:p14="http://schemas.microsoft.com/office/powerpoint/2010/main">
    <mc:Choice Requires="p14">
      <p:transition spd="slow" p14:dur="2000" advTm="16458"/>
    </mc:Choice>
    <mc:Fallback xmlns="">
      <p:transition spd="slow" advTm="16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4876800" cy="5549900"/>
          </a:xfrm>
        </p:spPr>
        <p:txBody>
          <a:bodyPr>
            <a:normAutofit/>
          </a:bodyPr>
          <a:lstStyle/>
          <a:p>
            <a:r>
              <a:rPr lang="en-US" dirty="0" smtClean="0"/>
              <a:t>July’19: Alpha-Release</a:t>
            </a:r>
          </a:p>
          <a:p>
            <a:pPr lvl="1"/>
            <a:r>
              <a:rPr lang="en-US" dirty="0" smtClean="0"/>
              <a:t>Initial Implementation</a:t>
            </a:r>
          </a:p>
          <a:p>
            <a:pPr lvl="1"/>
            <a:r>
              <a:rPr lang="en-US" dirty="0" smtClean="0"/>
              <a:t>Separate binaries</a:t>
            </a:r>
          </a:p>
          <a:p>
            <a:pPr lvl="1"/>
            <a:r>
              <a:rPr lang="en-US" dirty="0" smtClean="0"/>
              <a:t>Patchwork of </a:t>
            </a:r>
            <a:r>
              <a:rPr lang="en-US" dirty="0" err="1" smtClean="0"/>
              <a:t>config</a:t>
            </a:r>
            <a:r>
              <a:rPr lang="en-US" dirty="0" smtClean="0"/>
              <a:t>. files</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Evolution of </a:t>
            </a:r>
            <a:r>
              <a:rPr lang="en-US" dirty="0" err="1" smtClean="0"/>
              <a:t>OpenROAD</a:t>
            </a:r>
            <a:r>
              <a:rPr lang="en-US" dirty="0" smtClean="0"/>
              <a:t>-flow</a:t>
            </a:r>
            <a:endParaRPr lang="en-US" dirty="0"/>
          </a:p>
        </p:txBody>
      </p:sp>
      <p:pic>
        <p:nvPicPr>
          <p:cNvPr id="4" name="Picture 3"/>
          <p:cNvPicPr>
            <a:picLocks noChangeAspect="1"/>
          </p:cNvPicPr>
          <p:nvPr/>
        </p:nvPicPr>
        <p:blipFill>
          <a:blip r:embed="rId5"/>
          <a:stretch>
            <a:fillRect/>
          </a:stretch>
        </p:blipFill>
        <p:spPr>
          <a:xfrm>
            <a:off x="5181600" y="974095"/>
            <a:ext cx="7010400" cy="5491902"/>
          </a:xfrm>
          <a:prstGeom prst="rect">
            <a:avLst/>
          </a:prstGeom>
        </p:spPr>
      </p:pic>
      <p:sp>
        <p:nvSpPr>
          <p:cNvPr id="5" name="Rectangle 4"/>
          <p:cNvSpPr/>
          <p:nvPr/>
        </p:nvSpPr>
        <p:spPr bwMode="auto">
          <a:xfrm>
            <a:off x="7391400" y="974095"/>
            <a:ext cx="4800600" cy="4512305"/>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6" name="Rectangle 5"/>
          <p:cNvSpPr/>
          <p:nvPr/>
        </p:nvSpPr>
        <p:spPr bwMode="auto">
          <a:xfrm>
            <a:off x="5021580" y="5867400"/>
            <a:ext cx="7170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7" name="Rectangle 6"/>
          <p:cNvSpPr/>
          <p:nvPr/>
        </p:nvSpPr>
        <p:spPr bwMode="auto">
          <a:xfrm>
            <a:off x="9212580" y="5278501"/>
            <a:ext cx="2979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56983119"/>
      </p:ext>
    </p:extLst>
  </p:cSld>
  <p:clrMapOvr>
    <a:masterClrMapping/>
  </p:clrMapOvr>
  <mc:AlternateContent xmlns:mc="http://schemas.openxmlformats.org/markup-compatibility/2006" xmlns:p14="http://schemas.microsoft.com/office/powerpoint/2010/main">
    <mc:Choice Requires="p14">
      <p:transition spd="slow" p14:dur="2000" advTm="757"/>
    </mc:Choice>
    <mc:Fallback xmlns="">
      <p:transition spd="slow" advTm="7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4876800" cy="5549900"/>
          </a:xfrm>
        </p:spPr>
        <p:txBody>
          <a:bodyPr>
            <a:normAutofit/>
          </a:bodyPr>
          <a:lstStyle/>
          <a:p>
            <a:r>
              <a:rPr lang="en-US" dirty="0" smtClean="0"/>
              <a:t>July’19: Alpha-Release</a:t>
            </a:r>
          </a:p>
          <a:p>
            <a:pPr lvl="1"/>
            <a:r>
              <a:rPr lang="en-US" dirty="0" smtClean="0"/>
              <a:t>Initial Implementation</a:t>
            </a:r>
          </a:p>
          <a:p>
            <a:pPr lvl="1"/>
            <a:r>
              <a:rPr lang="en-US" dirty="0" smtClean="0"/>
              <a:t>Separate binaries</a:t>
            </a:r>
          </a:p>
          <a:p>
            <a:pPr lvl="1"/>
            <a:r>
              <a:rPr lang="en-US" dirty="0" smtClean="0"/>
              <a:t>Patchwork of </a:t>
            </a:r>
            <a:r>
              <a:rPr lang="en-US" dirty="0" err="1" smtClean="0"/>
              <a:t>config</a:t>
            </a:r>
            <a:r>
              <a:rPr lang="en-US" dirty="0" smtClean="0"/>
              <a:t>. files</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Evolution of </a:t>
            </a:r>
            <a:r>
              <a:rPr lang="en-US" dirty="0" err="1" smtClean="0"/>
              <a:t>OpenROAD</a:t>
            </a:r>
            <a:r>
              <a:rPr lang="en-US" dirty="0" smtClean="0"/>
              <a:t>-flow</a:t>
            </a:r>
            <a:endParaRPr lang="en-US" dirty="0"/>
          </a:p>
        </p:txBody>
      </p:sp>
      <p:pic>
        <p:nvPicPr>
          <p:cNvPr id="4" name="Picture 3"/>
          <p:cNvPicPr>
            <a:picLocks noChangeAspect="1"/>
          </p:cNvPicPr>
          <p:nvPr/>
        </p:nvPicPr>
        <p:blipFill>
          <a:blip r:embed="rId5"/>
          <a:stretch>
            <a:fillRect/>
          </a:stretch>
        </p:blipFill>
        <p:spPr>
          <a:xfrm>
            <a:off x="5181600" y="974095"/>
            <a:ext cx="7010400" cy="5491902"/>
          </a:xfrm>
          <a:prstGeom prst="rect">
            <a:avLst/>
          </a:prstGeom>
        </p:spPr>
      </p:pic>
      <p:sp>
        <p:nvSpPr>
          <p:cNvPr id="5" name="Rectangle 4"/>
          <p:cNvSpPr/>
          <p:nvPr/>
        </p:nvSpPr>
        <p:spPr bwMode="auto">
          <a:xfrm>
            <a:off x="7391400" y="974095"/>
            <a:ext cx="4800600" cy="4512305"/>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6" name="Rectangle 5"/>
          <p:cNvSpPr/>
          <p:nvPr/>
        </p:nvSpPr>
        <p:spPr bwMode="auto">
          <a:xfrm>
            <a:off x="5021580" y="5867400"/>
            <a:ext cx="7170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7" name="Rectangle 6"/>
          <p:cNvSpPr/>
          <p:nvPr/>
        </p:nvSpPr>
        <p:spPr bwMode="auto">
          <a:xfrm>
            <a:off x="9212580" y="5278501"/>
            <a:ext cx="2979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cxnSp>
        <p:nvCxnSpPr>
          <p:cNvPr id="9" name="Straight Arrow Connector 8"/>
          <p:cNvCxnSpPr/>
          <p:nvPr/>
        </p:nvCxnSpPr>
        <p:spPr bwMode="auto">
          <a:xfrm flipV="1">
            <a:off x="4339715" y="2133604"/>
            <a:ext cx="841885" cy="1062332"/>
          </a:xfrm>
          <a:prstGeom prst="straightConnector1">
            <a:avLst/>
          </a:prstGeom>
          <a:ln>
            <a:headEnd type="none" w="med" len="med"/>
            <a:tailEnd type="triangle"/>
          </a:ln>
        </p:spPr>
        <p:style>
          <a:lnRef idx="3">
            <a:schemeClr val="accent2"/>
          </a:lnRef>
          <a:fillRef idx="0">
            <a:schemeClr val="accent2"/>
          </a:fillRef>
          <a:effectRef idx="2">
            <a:schemeClr val="accent2"/>
          </a:effectRef>
          <a:fontRef idx="minor">
            <a:schemeClr val="tx1"/>
          </a:fontRef>
        </p:style>
      </p:cxnSp>
      <p:sp>
        <p:nvSpPr>
          <p:cNvPr id="12" name="TextBox 11">
            <a:hlinkClick r:id="rId6"/>
          </p:cNvPr>
          <p:cNvSpPr txBox="1"/>
          <p:nvPr/>
        </p:nvSpPr>
        <p:spPr>
          <a:xfrm>
            <a:off x="391064" y="3119737"/>
            <a:ext cx="4114800" cy="369332"/>
          </a:xfrm>
          <a:prstGeom prst="rect">
            <a:avLst/>
          </a:prstGeom>
          <a:noFill/>
        </p:spPr>
        <p:txBody>
          <a:bodyPr wrap="square" rtlCol="0">
            <a:spAutoFit/>
          </a:bodyPr>
          <a:lstStyle/>
          <a:p>
            <a:pPr algn="l"/>
            <a:r>
              <a:rPr lang="en-US" b="1" dirty="0">
                <a:hlinkClick r:id="rId6"/>
              </a:rPr>
              <a:t>https://github.com/YosysHQ/yosys</a:t>
            </a:r>
            <a:endParaRPr lang="en-US" b="1" dirty="0" smtClean="0"/>
          </a:p>
        </p:txBody>
      </p:sp>
      <p:cxnSp>
        <p:nvCxnSpPr>
          <p:cNvPr id="14" name="Straight Arrow Connector 13"/>
          <p:cNvCxnSpPr/>
          <p:nvPr/>
        </p:nvCxnSpPr>
        <p:spPr bwMode="auto">
          <a:xfrm flipV="1">
            <a:off x="4166649" y="3500282"/>
            <a:ext cx="702782" cy="914855"/>
          </a:xfrm>
          <a:prstGeom prst="straightConnector1">
            <a:avLst/>
          </a:prstGeom>
          <a:ln>
            <a:headEnd type="none" w="med" len="med"/>
            <a:tailEnd type="triangle"/>
          </a:ln>
        </p:spPr>
        <p:style>
          <a:lnRef idx="3">
            <a:schemeClr val="accent2"/>
          </a:lnRef>
          <a:fillRef idx="0">
            <a:schemeClr val="accent2"/>
          </a:fillRef>
          <a:effectRef idx="2">
            <a:schemeClr val="accent2"/>
          </a:effectRef>
          <a:fontRef idx="minor">
            <a:schemeClr val="tx1"/>
          </a:fontRef>
        </p:style>
      </p:cxnSp>
      <p:pic>
        <p:nvPicPr>
          <p:cNvPr id="16" name="Picture 15"/>
          <p:cNvPicPr>
            <a:picLocks noChangeAspect="1"/>
          </p:cNvPicPr>
          <p:nvPr/>
        </p:nvPicPr>
        <p:blipFill>
          <a:blip r:embed="rId7"/>
          <a:stretch>
            <a:fillRect/>
          </a:stretch>
        </p:blipFill>
        <p:spPr>
          <a:xfrm flipH="1">
            <a:off x="4820728" y="2362201"/>
            <a:ext cx="513272" cy="2209799"/>
          </a:xfrm>
          <a:prstGeom prst="rect">
            <a:avLst/>
          </a:prstGeom>
        </p:spPr>
      </p:pic>
      <p:sp>
        <p:nvSpPr>
          <p:cNvPr id="23" name="TextBox 22"/>
          <p:cNvSpPr txBox="1"/>
          <p:nvPr/>
        </p:nvSpPr>
        <p:spPr>
          <a:xfrm>
            <a:off x="0" y="4468483"/>
            <a:ext cx="4389765" cy="923330"/>
          </a:xfrm>
          <a:prstGeom prst="rect">
            <a:avLst/>
          </a:prstGeom>
          <a:noFill/>
        </p:spPr>
        <p:txBody>
          <a:bodyPr wrap="square" rtlCol="0">
            <a:spAutoFit/>
          </a:bodyPr>
          <a:lstStyle/>
          <a:p>
            <a:pPr algn="r"/>
            <a:r>
              <a:rPr lang="en-US" b="1" dirty="0">
                <a:hlinkClick r:id="rId8"/>
              </a:rPr>
              <a:t>https://github.com/The-OpenROAD-Project/alpha-release</a:t>
            </a:r>
            <a:br>
              <a:rPr lang="en-US" b="1" dirty="0">
                <a:hlinkClick r:id="rId8"/>
              </a:rPr>
            </a:br>
            <a:endParaRPr lang="en-US" b="1" dirty="0" smtClean="0"/>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01975487"/>
      </p:ext>
    </p:extLst>
  </p:cSld>
  <p:clrMapOvr>
    <a:masterClrMapping/>
  </p:clrMapOvr>
  <mc:AlternateContent xmlns:mc="http://schemas.openxmlformats.org/markup-compatibility/2006" xmlns:p14="http://schemas.microsoft.com/office/powerpoint/2010/main">
    <mc:Choice Requires="p14">
      <p:transition spd="slow" p14:dur="2000" advTm="545"/>
    </mc:Choice>
    <mc:Fallback xmlns="">
      <p:transition spd="slow" advTm="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4876800" cy="5549900"/>
          </a:xfrm>
        </p:spPr>
        <p:txBody>
          <a:bodyPr>
            <a:normAutofit/>
          </a:bodyPr>
          <a:lstStyle/>
          <a:p>
            <a:r>
              <a:rPr lang="en-US" dirty="0" smtClean="0"/>
              <a:t>July’19: Alpha-Release</a:t>
            </a:r>
          </a:p>
          <a:p>
            <a:pPr lvl="1"/>
            <a:r>
              <a:rPr lang="en-US" dirty="0" smtClean="0"/>
              <a:t>Initial Implementation</a:t>
            </a:r>
          </a:p>
          <a:p>
            <a:pPr lvl="1"/>
            <a:r>
              <a:rPr lang="en-US" dirty="0" smtClean="0"/>
              <a:t>Separate binaries</a:t>
            </a:r>
          </a:p>
          <a:p>
            <a:pPr lvl="1"/>
            <a:r>
              <a:rPr lang="en-US" dirty="0"/>
              <a:t>Patchwork of </a:t>
            </a:r>
            <a:r>
              <a:rPr lang="en-US" dirty="0" err="1"/>
              <a:t>config</a:t>
            </a:r>
            <a:r>
              <a:rPr lang="en-US" dirty="0"/>
              <a:t>. files</a:t>
            </a:r>
          </a:p>
          <a:p>
            <a:r>
              <a:rPr lang="en-US" dirty="0" smtClean="0"/>
              <a:t>Jan’20: Beta-Release</a:t>
            </a:r>
          </a:p>
          <a:p>
            <a:pPr lvl="1"/>
            <a:r>
              <a:rPr lang="en-US" dirty="0" smtClean="0"/>
              <a:t>Shift to a unified database interface</a:t>
            </a:r>
          </a:p>
          <a:p>
            <a:pPr lvl="1"/>
            <a:r>
              <a:rPr lang="en-US" dirty="0" smtClean="0"/>
              <a:t>Tools integrated in the unified app</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Evolution of </a:t>
            </a:r>
            <a:r>
              <a:rPr lang="en-US" dirty="0" err="1" smtClean="0"/>
              <a:t>OpenROAD</a:t>
            </a:r>
            <a:r>
              <a:rPr lang="en-US" dirty="0" smtClean="0"/>
              <a:t>-flow</a:t>
            </a:r>
            <a:endParaRPr lang="en-US" dirty="0"/>
          </a:p>
        </p:txBody>
      </p:sp>
      <p:pic>
        <p:nvPicPr>
          <p:cNvPr id="4" name="Picture 3"/>
          <p:cNvPicPr>
            <a:picLocks noChangeAspect="1"/>
          </p:cNvPicPr>
          <p:nvPr/>
        </p:nvPicPr>
        <p:blipFill>
          <a:blip r:embed="rId5"/>
          <a:stretch>
            <a:fillRect/>
          </a:stretch>
        </p:blipFill>
        <p:spPr>
          <a:xfrm>
            <a:off x="5181600" y="974095"/>
            <a:ext cx="7010400" cy="5491902"/>
          </a:xfrm>
          <a:prstGeom prst="rect">
            <a:avLst/>
          </a:prstGeom>
        </p:spPr>
      </p:pic>
      <p:sp>
        <p:nvSpPr>
          <p:cNvPr id="5" name="Rectangle 4"/>
          <p:cNvSpPr/>
          <p:nvPr/>
        </p:nvSpPr>
        <p:spPr bwMode="auto">
          <a:xfrm>
            <a:off x="9753600" y="974095"/>
            <a:ext cx="2438400" cy="4512305"/>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6" name="Rectangle 5"/>
          <p:cNvSpPr/>
          <p:nvPr/>
        </p:nvSpPr>
        <p:spPr bwMode="auto">
          <a:xfrm>
            <a:off x="5021580" y="5867400"/>
            <a:ext cx="7170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sp>
        <p:nvSpPr>
          <p:cNvPr id="7" name="Rectangle 6"/>
          <p:cNvSpPr/>
          <p:nvPr/>
        </p:nvSpPr>
        <p:spPr bwMode="auto">
          <a:xfrm>
            <a:off x="9212580" y="5278501"/>
            <a:ext cx="2979420" cy="598596"/>
          </a:xfrm>
          <a:prstGeom prst="rect">
            <a:avLst/>
          </a:prstGeom>
          <a:solidFill>
            <a:schemeClr val="bg1"/>
          </a:solidFill>
          <a:ln w="28575" cap="flat" cmpd="sng" algn="ctr">
            <a:solidFill>
              <a:schemeClr val="bg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solidFill>
                  <a:schemeClr val="bg1"/>
                </a:solidFill>
              </a:ln>
              <a:solidFill>
                <a:schemeClr val="bg1"/>
              </a:solidFill>
              <a:effectLst/>
              <a:latin typeface="Arial" charset="0"/>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06677375"/>
      </p:ext>
    </p:extLst>
  </p:cSld>
  <p:clrMapOvr>
    <a:masterClrMapping/>
  </p:clrMapOvr>
  <mc:AlternateContent xmlns:mc="http://schemas.openxmlformats.org/markup-compatibility/2006" xmlns:p14="http://schemas.microsoft.com/office/powerpoint/2010/main">
    <mc:Choice Requires="p14">
      <p:transition spd="slow" p14:dur="2000" advTm="495"/>
    </mc:Choice>
    <mc:Fallback xmlns="">
      <p:transition spd="slow" advTm="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4876800" cy="5549900"/>
          </a:xfrm>
        </p:spPr>
        <p:txBody>
          <a:bodyPr>
            <a:normAutofit/>
          </a:bodyPr>
          <a:lstStyle/>
          <a:p>
            <a:r>
              <a:rPr lang="en-US" dirty="0" smtClean="0"/>
              <a:t>July’19: Alpha-Release</a:t>
            </a:r>
          </a:p>
          <a:p>
            <a:pPr lvl="1"/>
            <a:r>
              <a:rPr lang="en-US" dirty="0" smtClean="0"/>
              <a:t>Initial Implementation</a:t>
            </a:r>
          </a:p>
          <a:p>
            <a:pPr lvl="1"/>
            <a:r>
              <a:rPr lang="en-US" dirty="0" smtClean="0"/>
              <a:t>Separate binaries</a:t>
            </a:r>
          </a:p>
          <a:p>
            <a:pPr lvl="1"/>
            <a:r>
              <a:rPr lang="en-US" dirty="0"/>
              <a:t>Patchwork of </a:t>
            </a:r>
            <a:r>
              <a:rPr lang="en-US" dirty="0" err="1"/>
              <a:t>config</a:t>
            </a:r>
            <a:r>
              <a:rPr lang="en-US" dirty="0"/>
              <a:t>. files</a:t>
            </a:r>
          </a:p>
          <a:p>
            <a:r>
              <a:rPr lang="en-US" dirty="0" smtClean="0"/>
              <a:t>Jan’20: Beta-Release</a:t>
            </a:r>
          </a:p>
          <a:p>
            <a:pPr lvl="1"/>
            <a:r>
              <a:rPr lang="en-US" dirty="0" smtClean="0"/>
              <a:t>Shift to a unified database interface</a:t>
            </a:r>
          </a:p>
          <a:p>
            <a:pPr lvl="1"/>
            <a:r>
              <a:rPr lang="en-US" dirty="0" smtClean="0"/>
              <a:t>Tools integrated in the unified app</a:t>
            </a:r>
          </a:p>
          <a:p>
            <a:r>
              <a:rPr lang="en-US" dirty="0" smtClean="0"/>
              <a:t>Aug’20</a:t>
            </a:r>
          </a:p>
          <a:p>
            <a:pPr lvl="1"/>
            <a:r>
              <a:rPr lang="en-US" dirty="0" smtClean="0"/>
              <a:t>Support of new nodes:</a:t>
            </a:r>
          </a:p>
          <a:p>
            <a:pPr lvl="2"/>
            <a:r>
              <a:rPr lang="en-US" dirty="0" smtClean="0"/>
              <a:t>14nm </a:t>
            </a:r>
            <a:r>
              <a:rPr lang="en-US" dirty="0" err="1" smtClean="0"/>
              <a:t>finFET</a:t>
            </a:r>
            <a:r>
              <a:rPr lang="en-US" dirty="0" smtClean="0"/>
              <a:t> </a:t>
            </a:r>
          </a:p>
          <a:p>
            <a:pPr lvl="2"/>
            <a:r>
              <a:rPr lang="en-US" dirty="0" smtClean="0"/>
              <a:t>Open-sourced SKY130</a:t>
            </a:r>
          </a:p>
          <a:p>
            <a:pPr lvl="1"/>
            <a:r>
              <a:rPr lang="en-US" dirty="0" smtClean="0"/>
              <a:t>Addition of </a:t>
            </a:r>
            <a:r>
              <a:rPr lang="en-US" dirty="0" err="1" smtClean="0"/>
              <a:t>KLayout</a:t>
            </a:r>
            <a:r>
              <a:rPr lang="en-US" dirty="0" smtClean="0"/>
              <a:t> to support DRC/LVS</a:t>
            </a:r>
          </a:p>
          <a:p>
            <a:pPr lvl="1"/>
            <a:r>
              <a:rPr lang="en-US" dirty="0" smtClean="0"/>
              <a:t>Early-on optimization (placement, CTS)</a:t>
            </a:r>
          </a:p>
          <a:p>
            <a:pPr lvl="1"/>
            <a:endParaRPr lang="en-US" dirty="0" smtClean="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Evolution of </a:t>
            </a:r>
            <a:r>
              <a:rPr lang="en-US" dirty="0" err="1" smtClean="0"/>
              <a:t>OpenROAD</a:t>
            </a:r>
            <a:r>
              <a:rPr lang="en-US" dirty="0" smtClean="0"/>
              <a:t>-flow</a:t>
            </a:r>
            <a:endParaRPr lang="en-US" dirty="0"/>
          </a:p>
        </p:txBody>
      </p:sp>
      <p:pic>
        <p:nvPicPr>
          <p:cNvPr id="4" name="Picture 3"/>
          <p:cNvPicPr>
            <a:picLocks noChangeAspect="1"/>
          </p:cNvPicPr>
          <p:nvPr/>
        </p:nvPicPr>
        <p:blipFill>
          <a:blip r:embed="rId5"/>
          <a:stretch>
            <a:fillRect/>
          </a:stretch>
        </p:blipFill>
        <p:spPr>
          <a:xfrm>
            <a:off x="5181600" y="974095"/>
            <a:ext cx="7010400" cy="5491902"/>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26317824"/>
      </p:ext>
    </p:extLst>
  </p:cSld>
  <p:clrMapOvr>
    <a:masterClrMapping/>
  </p:clrMapOvr>
  <mc:AlternateContent xmlns:mc="http://schemas.openxmlformats.org/markup-compatibility/2006" xmlns:p14="http://schemas.microsoft.com/office/powerpoint/2010/main">
    <mc:Choice Requires="p14">
      <p:transition spd="slow" p14:dur="2000" advTm="533"/>
    </mc:Choice>
    <mc:Fallback xmlns="">
      <p:transition spd="slow" advTm="5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smtClean="0"/>
              <a:t>Development and maintenance of </a:t>
            </a:r>
            <a:r>
              <a:rPr lang="en-US" dirty="0" err="1" smtClean="0"/>
              <a:t>OpenROAD</a:t>
            </a:r>
            <a:r>
              <a:rPr lang="en-US" dirty="0" smtClean="0"/>
              <a:t>-flow</a:t>
            </a:r>
          </a:p>
          <a:p>
            <a:pPr lvl="1"/>
            <a:r>
              <a:rPr lang="en-US" dirty="0" smtClean="0"/>
              <a:t>Ambitious goals</a:t>
            </a:r>
          </a:p>
          <a:p>
            <a:pPr lvl="1"/>
            <a:r>
              <a:rPr lang="en-US" dirty="0" smtClean="0"/>
              <a:t>Aggressive timeline </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Challenges - Roadmap</a:t>
            </a:r>
            <a:endParaRPr lang="en-US" dirty="0"/>
          </a:p>
        </p:txBody>
      </p:sp>
      <p:pic>
        <p:nvPicPr>
          <p:cNvPr id="7" name="Picture 6" descr="A picture containing electronics, circuit, computer&#10;&#10;Description automatically generated">
            <a:extLst>
              <a:ext uri="{FF2B5EF4-FFF2-40B4-BE49-F238E27FC236}">
                <a16:creationId xmlns:a16="http://schemas.microsoft.com/office/drawing/2014/main" id="{A6BC7E78-7CEC-491A-ACDB-9E836BADAA67}"/>
              </a:ext>
            </a:extLst>
          </p:cNvPr>
          <p:cNvPicPr>
            <a:picLocks noChangeAspect="1"/>
          </p:cNvPicPr>
          <p:nvPr/>
        </p:nvPicPr>
        <p:blipFill>
          <a:blip r:embed="rId5"/>
          <a:stretch>
            <a:fillRect/>
          </a:stretch>
        </p:blipFill>
        <p:spPr>
          <a:xfrm>
            <a:off x="7932227" y="3962400"/>
            <a:ext cx="1752600" cy="1752600"/>
          </a:xfrm>
          <a:prstGeom prst="rect">
            <a:avLst/>
          </a:prstGeom>
        </p:spPr>
      </p:pic>
      <p:pic>
        <p:nvPicPr>
          <p:cNvPr id="8" name="Picture 7"/>
          <p:cNvPicPr>
            <a:picLocks noChangeAspect="1"/>
          </p:cNvPicPr>
          <p:nvPr/>
        </p:nvPicPr>
        <p:blipFill>
          <a:blip r:embed="rId6"/>
          <a:stretch>
            <a:fillRect/>
          </a:stretch>
        </p:blipFill>
        <p:spPr>
          <a:xfrm>
            <a:off x="1524000" y="2020551"/>
            <a:ext cx="8077200" cy="4621584"/>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29126922"/>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smtClean="0"/>
              <a:t>Regular and asynchronous updates to </a:t>
            </a:r>
            <a:r>
              <a:rPr lang="en-US" dirty="0" err="1" smtClean="0"/>
              <a:t>OpenROAD</a:t>
            </a:r>
            <a:r>
              <a:rPr lang="en-US" dirty="0" smtClean="0"/>
              <a:t>-flow</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Challenges – Tool Synchronization</a:t>
            </a:r>
            <a:endParaRPr lang="en-US" dirty="0"/>
          </a:p>
        </p:txBody>
      </p:sp>
      <p:pic>
        <p:nvPicPr>
          <p:cNvPr id="4" name="Picture 3"/>
          <p:cNvPicPr>
            <a:picLocks noChangeAspect="1"/>
          </p:cNvPicPr>
          <p:nvPr/>
        </p:nvPicPr>
        <p:blipFill>
          <a:blip r:embed="rId5"/>
          <a:stretch>
            <a:fillRect/>
          </a:stretch>
        </p:blipFill>
        <p:spPr>
          <a:xfrm>
            <a:off x="497202" y="1981200"/>
            <a:ext cx="11197596" cy="4302750"/>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216904898"/>
      </p:ext>
    </p:extLst>
  </p:cSld>
  <p:clrMapOvr>
    <a:masterClrMapping/>
  </p:clrMapOvr>
  <mc:AlternateContent xmlns:mc="http://schemas.openxmlformats.org/markup-compatibility/2006" xmlns:p14="http://schemas.microsoft.com/office/powerpoint/2010/main">
    <mc:Choice Requires="p14">
      <p:transition spd="slow" p14:dur="2000" advTm="328"/>
    </mc:Choice>
    <mc:Fallback xmlns="">
      <p:transition spd="slow" advTm="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a:t>T</a:t>
            </a:r>
            <a:r>
              <a:rPr lang="en-US" dirty="0" smtClean="0"/>
              <a:t>ool developers can focus on critical issues </a:t>
            </a:r>
          </a:p>
          <a:p>
            <a:endParaRPr lang="en-US" dirty="0" smtClean="0"/>
          </a:p>
          <a:p>
            <a:r>
              <a:rPr lang="en-US" dirty="0" smtClean="0"/>
              <a:t>The </a:t>
            </a:r>
            <a:r>
              <a:rPr lang="en-US" dirty="0" err="1" smtClean="0"/>
              <a:t>OpenROAD</a:t>
            </a:r>
            <a:r>
              <a:rPr lang="en-US" dirty="0" smtClean="0"/>
              <a:t> project can meet its major schedule milestones </a:t>
            </a:r>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Challenges – Tool Workarounds</a:t>
            </a:r>
            <a:endParaRPr lang="en-US" dirty="0"/>
          </a:p>
        </p:txBody>
      </p:sp>
      <p:pic>
        <p:nvPicPr>
          <p:cNvPr id="61" name="Picture 60"/>
          <p:cNvPicPr>
            <a:picLocks noChangeAspect="1"/>
          </p:cNvPicPr>
          <p:nvPr/>
        </p:nvPicPr>
        <p:blipFill>
          <a:blip r:embed="rId5"/>
          <a:stretch>
            <a:fillRect/>
          </a:stretch>
        </p:blipFill>
        <p:spPr>
          <a:xfrm>
            <a:off x="5924624" y="2202716"/>
            <a:ext cx="6267376" cy="3131284"/>
          </a:xfrm>
          <a:prstGeom prst="rect">
            <a:avLst/>
          </a:prstGeom>
        </p:spPr>
      </p:pic>
      <p:sp>
        <p:nvSpPr>
          <p:cNvPr id="62" name="Content Placeholder 2">
            <a:extLst>
              <a:ext uri="{FF2B5EF4-FFF2-40B4-BE49-F238E27FC236}">
                <a16:creationId xmlns:a16="http://schemas.microsoft.com/office/drawing/2014/main" id="{F56B0A0C-E7E0-404E-82F7-2D3DE442327F}"/>
              </a:ext>
            </a:extLst>
          </p:cNvPr>
          <p:cNvSpPr txBox="1">
            <a:spLocks/>
          </p:cNvSpPr>
          <p:nvPr/>
        </p:nvSpPr>
        <p:spPr bwMode="auto">
          <a:xfrm>
            <a:off x="609600" y="2209800"/>
            <a:ext cx="5588000" cy="554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endParaRPr lang="en-US" kern="0" dirty="0" smtClean="0"/>
          </a:p>
          <a:p>
            <a:r>
              <a:rPr lang="en-US" kern="0" dirty="0" smtClean="0"/>
              <a:t>Examples of workarounds:</a:t>
            </a:r>
          </a:p>
          <a:p>
            <a:pPr lvl="1"/>
            <a:endParaRPr lang="en-US" kern="0" dirty="0" smtClean="0"/>
          </a:p>
          <a:p>
            <a:pPr lvl="1"/>
            <a:r>
              <a:rPr lang="en-US" kern="0" dirty="0" smtClean="0"/>
              <a:t>Interfacing format issues (i.e. DEF output inconsistencies between tools)</a:t>
            </a:r>
          </a:p>
          <a:p>
            <a:pPr lvl="1"/>
            <a:endParaRPr lang="en-US" kern="0" dirty="0" smtClean="0"/>
          </a:p>
          <a:p>
            <a:pPr lvl="1"/>
            <a:r>
              <a:rPr lang="en-US" kern="0" dirty="0" smtClean="0"/>
              <a:t>Enabling partial support (i.e. interconnect </a:t>
            </a:r>
            <a:r>
              <a:rPr lang="en-US" kern="0" dirty="0" err="1" smtClean="0"/>
              <a:t>parasitics</a:t>
            </a:r>
            <a:r>
              <a:rPr lang="en-US" kern="0" dirty="0" smtClean="0"/>
              <a:t>)</a:t>
            </a:r>
          </a:p>
          <a:p>
            <a:endParaRPr lang="en-US" kern="0" dirty="0" smtClean="0"/>
          </a:p>
          <a:p>
            <a:pPr lvl="1"/>
            <a:endParaRPr lang="en-US" kern="0" dirty="0" smtClean="0"/>
          </a:p>
          <a:p>
            <a:endParaRPr lang="en-US" kern="0" dirty="0" smtClean="0"/>
          </a:p>
          <a:p>
            <a:endParaRPr lang="en-US" kern="0" dirty="0"/>
          </a:p>
        </p:txBody>
      </p:sp>
      <p:sp>
        <p:nvSpPr>
          <p:cNvPr id="63" name="Content Placeholder 2">
            <a:extLst>
              <a:ext uri="{FF2B5EF4-FFF2-40B4-BE49-F238E27FC236}">
                <a16:creationId xmlns:a16="http://schemas.microsoft.com/office/drawing/2014/main" id="{F56B0A0C-E7E0-404E-82F7-2D3DE442327F}"/>
              </a:ext>
            </a:extLst>
          </p:cNvPr>
          <p:cNvSpPr txBox="1">
            <a:spLocks/>
          </p:cNvSpPr>
          <p:nvPr/>
        </p:nvSpPr>
        <p:spPr bwMode="auto">
          <a:xfrm>
            <a:off x="609600" y="4876800"/>
            <a:ext cx="11582400" cy="2667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endParaRPr lang="en-US" kern="0" dirty="0" smtClean="0"/>
          </a:p>
          <a:p>
            <a:pPr lvl="1"/>
            <a:endParaRPr lang="en-US" kern="0" dirty="0" smtClean="0"/>
          </a:p>
          <a:p>
            <a:r>
              <a:rPr lang="en-US" kern="0" dirty="0"/>
              <a:t>Flow workarounds are a balancing act of meeting schedule demands and accumulating technical debt</a:t>
            </a:r>
          </a:p>
          <a:p>
            <a:endParaRPr lang="en-US" kern="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05903415"/>
      </p:ext>
    </p:extLst>
  </p:cSld>
  <p:clrMapOvr>
    <a:masterClrMapping/>
  </p:clrMapOvr>
  <mc:AlternateContent xmlns:mc="http://schemas.openxmlformats.org/markup-compatibility/2006" xmlns:p14="http://schemas.microsoft.com/office/powerpoint/2010/main">
    <mc:Choice Requires="p14">
      <p:transition spd="slow" p14:dur="2000" advTm="996"/>
    </mc:Choice>
    <mc:Fallback xmlns="">
      <p:transition spd="slow" advTm="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smtClean="0"/>
              <a:t>Substitutes the user design intent by an automated process</a:t>
            </a:r>
          </a:p>
          <a:p>
            <a:endParaRPr lang="en-US" dirty="0" smtClean="0"/>
          </a:p>
          <a:p>
            <a:r>
              <a:rPr lang="en-US" dirty="0" smtClean="0"/>
              <a:t>Developers need isolated design cases to identify root causes </a:t>
            </a:r>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Challenges – Parameter Tuning</a:t>
            </a:r>
            <a:endParaRPr lang="en-US" dirty="0"/>
          </a:p>
        </p:txBody>
      </p:sp>
      <p:pic>
        <p:nvPicPr>
          <p:cNvPr id="8" name="Picture 7"/>
          <p:cNvPicPr>
            <a:picLocks noChangeAspect="1"/>
          </p:cNvPicPr>
          <p:nvPr/>
        </p:nvPicPr>
        <p:blipFill>
          <a:blip r:embed="rId5"/>
          <a:stretch>
            <a:fillRect/>
          </a:stretch>
        </p:blipFill>
        <p:spPr>
          <a:xfrm>
            <a:off x="15922" y="3124200"/>
            <a:ext cx="12099878" cy="2859792"/>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554383779"/>
      </p:ext>
    </p:extLst>
  </p:cSld>
  <p:clrMapOvr>
    <a:masterClrMapping/>
  </p:clrMapOvr>
  <mc:AlternateContent xmlns:mc="http://schemas.openxmlformats.org/markup-compatibility/2006" xmlns:p14="http://schemas.microsoft.com/office/powerpoint/2010/main">
    <mc:Choice Requires="p14">
      <p:transition spd="slow" p14:dur="2000" advTm="621"/>
    </mc:Choice>
    <mc:Fallback xmlns="">
      <p:transition spd="slow" advTm="6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10744200" cy="5549900"/>
          </a:xfrm>
        </p:spPr>
        <p:txBody>
          <a:bodyPr>
            <a:normAutofit/>
          </a:bodyPr>
          <a:lstStyle/>
          <a:p>
            <a:r>
              <a:rPr lang="en-US" dirty="0" smtClean="0"/>
              <a:t>Highly complex design rules characteristic to </a:t>
            </a:r>
            <a:r>
              <a:rPr lang="en-US" dirty="0" err="1" smtClean="0"/>
              <a:t>FinFET</a:t>
            </a:r>
            <a:r>
              <a:rPr lang="en-US" dirty="0" smtClean="0"/>
              <a:t> technology nodes</a:t>
            </a:r>
          </a:p>
          <a:p>
            <a:endParaRPr lang="en-US" dirty="0"/>
          </a:p>
          <a:p>
            <a:r>
              <a:rPr lang="en-US" dirty="0" smtClean="0"/>
              <a:t>Bringing up </a:t>
            </a:r>
            <a:r>
              <a:rPr lang="en-US" dirty="0" err="1" smtClean="0"/>
              <a:t>TritonRoute</a:t>
            </a:r>
            <a:r>
              <a:rPr lang="en-US" dirty="0" smtClean="0"/>
              <a:t> detail router in sub-20nm in a tight schedule and resources</a:t>
            </a:r>
          </a:p>
          <a:p>
            <a:endParaRPr lang="en-US" dirty="0" smtClean="0"/>
          </a:p>
          <a:p>
            <a:r>
              <a:rPr lang="en-US" dirty="0" smtClean="0"/>
              <a:t>Enforced routing assumptions to minimize the burden on the router:</a:t>
            </a:r>
          </a:p>
          <a:p>
            <a:pPr lvl="1"/>
            <a:r>
              <a:rPr lang="en-US" dirty="0" smtClean="0"/>
              <a:t>Unidirectional and on-track routing</a:t>
            </a:r>
          </a:p>
          <a:p>
            <a:pPr lvl="1"/>
            <a:r>
              <a:rPr lang="en-US" dirty="0" smtClean="0"/>
              <a:t>Minimum-width routing</a:t>
            </a:r>
          </a:p>
          <a:p>
            <a:pPr lvl="1"/>
            <a:r>
              <a:rPr lang="en-US" dirty="0" smtClean="0"/>
              <a:t>On-track pins for macro cells</a:t>
            </a:r>
          </a:p>
          <a:p>
            <a:pPr lvl="1"/>
            <a:r>
              <a:rPr lang="en-US" dirty="0" smtClean="0"/>
              <a:t>Routing-friendly P/G distribution</a:t>
            </a:r>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Challenges – Generic Node Enablement</a:t>
            </a:r>
            <a:endParaRPr lang="en-US" dirty="0"/>
          </a:p>
        </p:txBody>
      </p:sp>
      <p:pic>
        <p:nvPicPr>
          <p:cNvPr id="4" name="Picture 3"/>
          <p:cNvPicPr>
            <a:picLocks noChangeAspect="1"/>
          </p:cNvPicPr>
          <p:nvPr/>
        </p:nvPicPr>
        <p:blipFill>
          <a:blip r:embed="rId5"/>
          <a:stretch>
            <a:fillRect/>
          </a:stretch>
        </p:blipFill>
        <p:spPr>
          <a:xfrm>
            <a:off x="7162801" y="3733800"/>
            <a:ext cx="4146736" cy="2813036"/>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pic>
        <p:nvPicPr>
          <p:cNvPr id="7" name="Picture 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733800" y="4873858"/>
            <a:ext cx="2187409" cy="1672979"/>
          </a:xfrm>
          <a:prstGeom prst="rect">
            <a:avLst/>
          </a:prstGeom>
        </p:spPr>
      </p:pic>
    </p:spTree>
    <p:extLst>
      <p:ext uri="{BB962C8B-B14F-4D97-AF65-F5344CB8AC3E}">
        <p14:creationId xmlns:p14="http://schemas.microsoft.com/office/powerpoint/2010/main" val="2090182708"/>
      </p:ext>
    </p:extLst>
  </p:cSld>
  <p:clrMapOvr>
    <a:masterClrMapping/>
  </p:clrMapOvr>
  <mc:AlternateContent xmlns:mc="http://schemas.openxmlformats.org/markup-compatibility/2006" xmlns:p14="http://schemas.microsoft.com/office/powerpoint/2010/main">
    <mc:Choice Requires="p14">
      <p:transition spd="slow" p14:dur="2000" advTm="191"/>
    </mc:Choice>
    <mc:Fallback xmlns="">
      <p:transition spd="slow" advTm="1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5"/>
          <a:stretch>
            <a:fillRect/>
          </a:stretch>
        </p:blipFill>
        <p:spPr>
          <a:xfrm>
            <a:off x="5493066" y="2372931"/>
            <a:ext cx="6622733" cy="4129469"/>
          </a:xfrm>
          <a:prstGeom prst="rect">
            <a:avLst/>
          </a:prstGeom>
        </p:spPr>
      </p:pic>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9677400" cy="5549900"/>
          </a:xfrm>
        </p:spPr>
        <p:txBody>
          <a:bodyPr>
            <a:normAutofit/>
          </a:bodyPr>
          <a:lstStyle/>
          <a:p>
            <a:r>
              <a:rPr lang="en-US" dirty="0" smtClean="0"/>
              <a:t>Provide a real-world suite of design test cases without overwhelming the early </a:t>
            </a:r>
            <a:r>
              <a:rPr lang="en-US" dirty="0" err="1" smtClean="0"/>
              <a:t>OpenROAD</a:t>
            </a:r>
            <a:r>
              <a:rPr lang="en-US" dirty="0" smtClean="0"/>
              <a:t> tool capabilities</a:t>
            </a:r>
          </a:p>
          <a:p>
            <a:endParaRPr lang="en-US" dirty="0" smtClean="0"/>
          </a:p>
          <a:p>
            <a:r>
              <a:rPr lang="en-US" dirty="0" smtClean="0"/>
              <a:t>Relaxation of design features</a:t>
            </a:r>
          </a:p>
          <a:p>
            <a:pPr lvl="1"/>
            <a:r>
              <a:rPr lang="en-US" dirty="0" smtClean="0"/>
              <a:t>Dense floorplan</a:t>
            </a:r>
          </a:p>
          <a:p>
            <a:pPr lvl="1"/>
            <a:r>
              <a:rPr lang="en-US" dirty="0" smtClean="0"/>
              <a:t>Multiple power domains</a:t>
            </a:r>
          </a:p>
          <a:p>
            <a:pPr lvl="1"/>
            <a:r>
              <a:rPr lang="en-US" dirty="0" smtClean="0"/>
              <a:t>Multiple clocks</a:t>
            </a:r>
          </a:p>
          <a:p>
            <a:pPr lvl="1"/>
            <a:r>
              <a:rPr lang="en-US" dirty="0" smtClean="0"/>
              <a:t>Circuit-level techniques</a:t>
            </a:r>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Test Infrastructure – Design Suite</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24260814"/>
      </p:ext>
    </p:extLst>
  </p:cSld>
  <p:clrMapOvr>
    <a:masterClrMapping/>
  </p:clrMapOvr>
  <mc:AlternateContent xmlns:mc="http://schemas.openxmlformats.org/markup-compatibility/2006" xmlns:p14="http://schemas.microsoft.com/office/powerpoint/2010/main">
    <mc:Choice Requires="p14">
      <p:transition spd="slow" p14:dur="2000" advTm="527"/>
    </mc:Choice>
    <mc:Fallback xmlns="">
      <p:transition spd="slow" advTm="5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3454"/>
            <a:ext cx="9788106" cy="767273"/>
          </a:xfrm>
        </p:spPr>
        <p:txBody>
          <a:bodyPr/>
          <a:lstStyle/>
          <a:p>
            <a:r>
              <a:rPr lang="en-US" dirty="0">
                <a:solidFill>
                  <a:schemeClr val="tx2"/>
                </a:solidFill>
              </a:rPr>
              <a:t>ASIC Design: </a:t>
            </a:r>
            <a:r>
              <a:rPr lang="en-US" dirty="0">
                <a:solidFill>
                  <a:srgbClr val="FFC000"/>
                </a:solidFill>
              </a:rPr>
              <a:t>Expertise, Schedule, Cost, RISK</a:t>
            </a:r>
          </a:p>
        </p:txBody>
      </p:sp>
      <p:sp>
        <p:nvSpPr>
          <p:cNvPr id="3" name="Content Placeholder 2"/>
          <p:cNvSpPr>
            <a:spLocks noGrp="1"/>
          </p:cNvSpPr>
          <p:nvPr>
            <p:ph sz="half" idx="1"/>
          </p:nvPr>
        </p:nvSpPr>
        <p:spPr>
          <a:xfrm>
            <a:off x="1572123" y="860727"/>
            <a:ext cx="9077276" cy="3247742"/>
          </a:xfrm>
        </p:spPr>
        <p:txBody>
          <a:bodyPr/>
          <a:lstStyle/>
          <a:p>
            <a:r>
              <a:rPr lang="en-US" altLang="en-US" sz="2400" dirty="0">
                <a:sym typeface="Wingdings" panose="05000000000000000000" pitchFamily="2" charset="2"/>
              </a:rPr>
              <a:t>Modern “Place and Route” tool:  10000+ commands/options</a:t>
            </a:r>
          </a:p>
          <a:p>
            <a:r>
              <a:rPr lang="en-US" altLang="en-US" sz="2400" dirty="0">
                <a:sym typeface="Wingdings" panose="05000000000000000000" pitchFamily="2" charset="2"/>
              </a:rPr>
              <a:t>H</a:t>
            </a:r>
            <a:r>
              <a:rPr lang="en-US" altLang="en-US" sz="2400" dirty="0">
                <a:latin typeface="Arial" panose="020B0604020202020204" pitchFamily="34" charset="0"/>
                <a:cs typeface="Arial" panose="020B0604020202020204" pitchFamily="34" charset="0"/>
                <a:sym typeface="Wingdings" panose="05000000000000000000" pitchFamily="2" charset="2"/>
              </a:rPr>
              <a:t>ard to design with latest tools in latest technologies</a:t>
            </a:r>
          </a:p>
          <a:p>
            <a:pPr lvl="1"/>
            <a:r>
              <a:rPr lang="en-US" altLang="en-US" sz="2200" dirty="0">
                <a:sym typeface="Wingdings" panose="05000000000000000000" pitchFamily="2" charset="2"/>
              </a:rPr>
              <a:t>Quality and schedule are unpredictable</a:t>
            </a:r>
          </a:p>
          <a:p>
            <a:pPr lvl="1"/>
            <a:r>
              <a:rPr lang="en-US" altLang="en-US" sz="2200" dirty="0">
                <a:sym typeface="Wingdings" panose="05000000000000000000" pitchFamily="2" charset="2"/>
              </a:rPr>
              <a:t>Expert users are required </a:t>
            </a:r>
          </a:p>
          <a:p>
            <a:r>
              <a:rPr lang="en-US" altLang="en-US" sz="2600" dirty="0">
                <a:solidFill>
                  <a:srgbClr val="FFC000"/>
                </a:solidFill>
                <a:sym typeface="Wingdings" panose="05000000000000000000" pitchFamily="2" charset="2"/>
              </a:rPr>
              <a:t>Cost and risk block innovation</a:t>
            </a:r>
          </a:p>
        </p:txBody>
      </p:sp>
      <p:sp>
        <p:nvSpPr>
          <p:cNvPr id="9" name="Rectangle 8"/>
          <p:cNvSpPr/>
          <p:nvPr/>
        </p:nvSpPr>
        <p:spPr bwMode="auto">
          <a:xfrm>
            <a:off x="6275850" y="1509204"/>
            <a:ext cx="4171059" cy="438582"/>
          </a:xfrm>
          <a:prstGeom prst="rect">
            <a:avLst/>
          </a:prstGeom>
          <a:noFill/>
          <a:ln w="12700" cap="sq" cmpd="sng" algn="ctr">
            <a:noFill/>
            <a:prstDash val="solid"/>
            <a:round/>
            <a:headEnd type="none" w="med" len="med"/>
            <a:tailEnd type="none" w="med" len="med"/>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60747" indent="-260747" defTabSz="685800">
              <a:buFontTx/>
              <a:buChar char="•"/>
            </a:pPr>
            <a:endParaRPr lang="en-US" sz="2400">
              <a:latin typeface="Times New Roman" pitchFamily="18" charset="0"/>
            </a:endParaRPr>
          </a:p>
        </p:txBody>
      </p:sp>
    </p:spTree>
    <p:extLst>
      <p:ext uri="{BB962C8B-B14F-4D97-AF65-F5344CB8AC3E}">
        <p14:creationId xmlns:p14="http://schemas.microsoft.com/office/powerpoint/2010/main" val="12807386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486399" y="2362200"/>
            <a:ext cx="6622733" cy="4129469"/>
          </a:xfrm>
          <a:prstGeom prst="rect">
            <a:avLst/>
          </a:prstGeom>
        </p:spPr>
      </p:pic>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10134600" cy="5549900"/>
          </a:xfrm>
        </p:spPr>
        <p:txBody>
          <a:bodyPr>
            <a:normAutofit/>
          </a:bodyPr>
          <a:lstStyle/>
          <a:p>
            <a:r>
              <a:rPr lang="en-US" dirty="0" smtClean="0"/>
              <a:t>Provide a real-world suite of design test cases without overwhelming the early </a:t>
            </a:r>
            <a:r>
              <a:rPr lang="en-US" dirty="0" err="1" smtClean="0"/>
              <a:t>OpenROAD</a:t>
            </a:r>
            <a:r>
              <a:rPr lang="en-US" dirty="0" smtClean="0"/>
              <a:t> tool capabilities</a:t>
            </a:r>
          </a:p>
          <a:p>
            <a:endParaRPr lang="en-US" dirty="0" smtClean="0"/>
          </a:p>
          <a:p>
            <a:r>
              <a:rPr lang="en-US" dirty="0" smtClean="0"/>
              <a:t>Design features Relaxation</a:t>
            </a:r>
          </a:p>
          <a:p>
            <a:pPr lvl="1"/>
            <a:r>
              <a:rPr lang="en-US" dirty="0" smtClean="0"/>
              <a:t>Digital</a:t>
            </a:r>
          </a:p>
          <a:p>
            <a:pPr lvl="2"/>
            <a:r>
              <a:rPr lang="en-US" dirty="0" smtClean="0"/>
              <a:t>Single clock</a:t>
            </a:r>
          </a:p>
          <a:p>
            <a:pPr lvl="2"/>
            <a:r>
              <a:rPr lang="en-US" dirty="0" smtClean="0"/>
              <a:t>No partitioning</a:t>
            </a:r>
          </a:p>
          <a:p>
            <a:pPr lvl="2"/>
            <a:r>
              <a:rPr lang="en-US" dirty="0" smtClean="0"/>
              <a:t>Single voltage domain</a:t>
            </a:r>
          </a:p>
          <a:p>
            <a:pPr lvl="2"/>
            <a:r>
              <a:rPr lang="en-US" dirty="0"/>
              <a:t>O(10-100) RAMs </a:t>
            </a:r>
            <a:r>
              <a:rPr lang="en-US" dirty="0" smtClean="0"/>
              <a:t>macros</a:t>
            </a:r>
          </a:p>
          <a:p>
            <a:pPr lvl="2"/>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Test Infrastructure – Design Suite</a:t>
            </a:r>
            <a:endParaRPr lang="en-US" dirty="0"/>
          </a:p>
        </p:txBody>
      </p:sp>
      <p:sp>
        <p:nvSpPr>
          <p:cNvPr id="6" name="Rectangle 5"/>
          <p:cNvSpPr/>
          <p:nvPr/>
        </p:nvSpPr>
        <p:spPr bwMode="auto">
          <a:xfrm>
            <a:off x="5791200" y="3733800"/>
            <a:ext cx="2057400" cy="24384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 name="Rectangle 6"/>
          <p:cNvSpPr/>
          <p:nvPr/>
        </p:nvSpPr>
        <p:spPr bwMode="auto">
          <a:xfrm>
            <a:off x="7848600" y="4191000"/>
            <a:ext cx="505968" cy="19812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7868310" y="3836670"/>
            <a:ext cx="429768" cy="339090"/>
          </a:xfrm>
          <a:prstGeom prst="rect">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614077"/>
      </p:ext>
    </p:extLst>
  </p:cSld>
  <p:clrMapOvr>
    <a:masterClrMapping/>
  </p:clrMapOvr>
  <mc:AlternateContent xmlns:mc="http://schemas.openxmlformats.org/markup-compatibility/2006" xmlns:p14="http://schemas.microsoft.com/office/powerpoint/2010/main">
    <mc:Choice Requires="p14">
      <p:transition spd="slow" p14:dur="2000" advTm="614"/>
    </mc:Choice>
    <mc:Fallback xmlns="">
      <p:transition spd="slow" advTm="6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487862" y="2365818"/>
            <a:ext cx="6622733" cy="4129469"/>
          </a:xfrm>
          <a:prstGeom prst="rect">
            <a:avLst/>
          </a:prstGeom>
        </p:spPr>
      </p:pic>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9906000" cy="5549900"/>
          </a:xfrm>
        </p:spPr>
        <p:txBody>
          <a:bodyPr>
            <a:normAutofit/>
          </a:bodyPr>
          <a:lstStyle/>
          <a:p>
            <a:r>
              <a:rPr lang="en-US" dirty="0" smtClean="0"/>
              <a:t>Provide a real-world suite of design test cases without overwhelming the early </a:t>
            </a:r>
            <a:r>
              <a:rPr lang="en-US" dirty="0" err="1" smtClean="0"/>
              <a:t>OpenROAD</a:t>
            </a:r>
            <a:r>
              <a:rPr lang="en-US" dirty="0" smtClean="0"/>
              <a:t> tool capabilities</a:t>
            </a:r>
          </a:p>
          <a:p>
            <a:endParaRPr lang="en-US" dirty="0" smtClean="0"/>
          </a:p>
          <a:p>
            <a:r>
              <a:rPr lang="en-US" dirty="0" smtClean="0"/>
              <a:t>Design complexity relaxation</a:t>
            </a:r>
          </a:p>
          <a:p>
            <a:pPr lvl="1"/>
            <a:r>
              <a:rPr lang="en-US" dirty="0" smtClean="0"/>
              <a:t>Digital</a:t>
            </a:r>
          </a:p>
          <a:p>
            <a:pPr lvl="2"/>
            <a:r>
              <a:rPr lang="en-US" dirty="0" smtClean="0"/>
              <a:t>Single clock</a:t>
            </a:r>
          </a:p>
          <a:p>
            <a:pPr lvl="2"/>
            <a:r>
              <a:rPr lang="en-US" dirty="0" smtClean="0"/>
              <a:t>No partitioning</a:t>
            </a:r>
          </a:p>
          <a:p>
            <a:pPr lvl="2"/>
            <a:r>
              <a:rPr lang="en-US" dirty="0" smtClean="0"/>
              <a:t>Single voltage domain</a:t>
            </a:r>
          </a:p>
          <a:p>
            <a:pPr lvl="2"/>
            <a:r>
              <a:rPr lang="en-US" dirty="0"/>
              <a:t>O(10-100) RAMs </a:t>
            </a:r>
            <a:r>
              <a:rPr lang="en-US" dirty="0" smtClean="0"/>
              <a:t>macros</a:t>
            </a:r>
          </a:p>
          <a:p>
            <a:pPr lvl="1"/>
            <a:r>
              <a:rPr lang="en-US" dirty="0" smtClean="0"/>
              <a:t>Analog</a:t>
            </a:r>
          </a:p>
          <a:p>
            <a:pPr lvl="2"/>
            <a:r>
              <a:rPr lang="en-US" dirty="0" smtClean="0"/>
              <a:t>No PMU support</a:t>
            </a:r>
          </a:p>
          <a:p>
            <a:pPr lvl="2"/>
            <a:r>
              <a:rPr lang="en-US" dirty="0" smtClean="0"/>
              <a:t>Simplified Digital Clock gen.</a:t>
            </a:r>
          </a:p>
          <a:p>
            <a:pPr lvl="2"/>
            <a:r>
              <a:rPr lang="en-US" dirty="0" smtClean="0"/>
              <a:t>No custom / tr. level circuits</a:t>
            </a:r>
          </a:p>
          <a:p>
            <a:pPr lvl="1"/>
            <a:endParaRPr lang="en-US" dirty="0" smtClean="0"/>
          </a:p>
          <a:p>
            <a:pPr lvl="2"/>
            <a:endParaRPr lang="en-US" dirty="0" smtClean="0"/>
          </a:p>
          <a:p>
            <a:pPr lvl="2"/>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Test Infrastructure – Design Suite</a:t>
            </a:r>
            <a:endParaRPr lang="en-US" dirty="0"/>
          </a:p>
        </p:txBody>
      </p:sp>
      <p:sp>
        <p:nvSpPr>
          <p:cNvPr id="6" name="Rectangle 5"/>
          <p:cNvSpPr/>
          <p:nvPr/>
        </p:nvSpPr>
        <p:spPr bwMode="auto">
          <a:xfrm>
            <a:off x="5791200" y="3733800"/>
            <a:ext cx="2057400" cy="24384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 name="Rectangle 6"/>
          <p:cNvSpPr/>
          <p:nvPr/>
        </p:nvSpPr>
        <p:spPr bwMode="auto">
          <a:xfrm>
            <a:off x="7848600" y="4191000"/>
            <a:ext cx="505968" cy="19812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7868310" y="3836670"/>
            <a:ext cx="429768" cy="339090"/>
          </a:xfrm>
          <a:prstGeom prst="rect">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Rectangle 8"/>
          <p:cNvSpPr/>
          <p:nvPr/>
        </p:nvSpPr>
        <p:spPr bwMode="auto">
          <a:xfrm>
            <a:off x="8534399" y="3758183"/>
            <a:ext cx="1586865" cy="934783"/>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10121265" y="3758184"/>
            <a:ext cx="1764472" cy="4572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19862439"/>
      </p:ext>
    </p:extLst>
  </p:cSld>
  <p:clrMapOvr>
    <a:masterClrMapping/>
  </p:clrMapOvr>
  <mc:AlternateContent xmlns:mc="http://schemas.openxmlformats.org/markup-compatibility/2006" xmlns:p14="http://schemas.microsoft.com/office/powerpoint/2010/main">
    <mc:Choice Requires="p14">
      <p:transition spd="slow" p14:dur="2000" advTm="620"/>
    </mc:Choice>
    <mc:Fallback xmlns="">
      <p:transition spd="slow" advTm="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5"/>
          <a:stretch>
            <a:fillRect/>
          </a:stretch>
        </p:blipFill>
        <p:spPr>
          <a:xfrm>
            <a:off x="5487862" y="2362199"/>
            <a:ext cx="6622733" cy="4129469"/>
          </a:xfrm>
          <a:prstGeom prst="rect">
            <a:avLst/>
          </a:prstGeom>
        </p:spPr>
      </p:pic>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a:xfrm>
            <a:off x="609600" y="1066801"/>
            <a:ext cx="10134600" cy="5549900"/>
          </a:xfrm>
        </p:spPr>
        <p:txBody>
          <a:bodyPr>
            <a:normAutofit/>
          </a:bodyPr>
          <a:lstStyle/>
          <a:p>
            <a:r>
              <a:rPr lang="en-US" dirty="0" smtClean="0"/>
              <a:t>Provide a real-world suite of design test cases without overwhelming the early </a:t>
            </a:r>
            <a:r>
              <a:rPr lang="en-US" dirty="0" err="1" smtClean="0"/>
              <a:t>OpenROAD</a:t>
            </a:r>
            <a:r>
              <a:rPr lang="en-US" dirty="0" smtClean="0"/>
              <a:t> tool capabilities</a:t>
            </a:r>
          </a:p>
          <a:p>
            <a:endParaRPr lang="en-US" dirty="0" smtClean="0"/>
          </a:p>
          <a:p>
            <a:r>
              <a:rPr lang="en-US" dirty="0" smtClean="0"/>
              <a:t>Design complexity relaxation</a:t>
            </a:r>
          </a:p>
          <a:p>
            <a:pPr lvl="1"/>
            <a:r>
              <a:rPr lang="en-US" dirty="0" smtClean="0"/>
              <a:t>Digital</a:t>
            </a:r>
          </a:p>
          <a:p>
            <a:pPr lvl="2"/>
            <a:r>
              <a:rPr lang="en-US" dirty="0" smtClean="0"/>
              <a:t>Single clock</a:t>
            </a:r>
          </a:p>
          <a:p>
            <a:pPr lvl="2"/>
            <a:r>
              <a:rPr lang="en-US" dirty="0" smtClean="0"/>
              <a:t>No partitioning</a:t>
            </a:r>
          </a:p>
          <a:p>
            <a:pPr lvl="2"/>
            <a:r>
              <a:rPr lang="en-US" dirty="0" smtClean="0"/>
              <a:t>Single voltage domain</a:t>
            </a:r>
          </a:p>
          <a:p>
            <a:pPr lvl="2"/>
            <a:r>
              <a:rPr lang="en-US" dirty="0" smtClean="0"/>
              <a:t>O(10-100) RAMs macros</a:t>
            </a:r>
          </a:p>
          <a:p>
            <a:pPr lvl="1"/>
            <a:r>
              <a:rPr lang="en-US" dirty="0" smtClean="0"/>
              <a:t>Analog</a:t>
            </a:r>
          </a:p>
          <a:p>
            <a:pPr lvl="2"/>
            <a:r>
              <a:rPr lang="en-US" dirty="0" smtClean="0"/>
              <a:t>No PMU support</a:t>
            </a:r>
          </a:p>
          <a:p>
            <a:pPr lvl="2"/>
            <a:r>
              <a:rPr lang="en-US" dirty="0" smtClean="0"/>
              <a:t>Simplified Digital Clock gen.</a:t>
            </a:r>
          </a:p>
          <a:p>
            <a:pPr lvl="2"/>
            <a:r>
              <a:rPr lang="en-US" dirty="0" smtClean="0"/>
              <a:t>No custom / tr. level circuits</a:t>
            </a:r>
          </a:p>
          <a:p>
            <a:pPr lvl="1"/>
            <a:r>
              <a:rPr lang="en-US" dirty="0" smtClean="0"/>
              <a:t>Interface</a:t>
            </a:r>
          </a:p>
          <a:p>
            <a:pPr lvl="2"/>
            <a:r>
              <a:rPr lang="en-US" dirty="0" smtClean="0"/>
              <a:t>IOs only</a:t>
            </a:r>
          </a:p>
          <a:p>
            <a:pPr lvl="2"/>
            <a:r>
              <a:rPr lang="en-US" dirty="0" smtClean="0"/>
              <a:t>Digital interfacing is possible</a:t>
            </a:r>
          </a:p>
          <a:p>
            <a:pPr marL="914400" lvl="2" indent="0">
              <a:buNone/>
            </a:pPr>
            <a:endParaRPr lang="en-US" dirty="0" smtClean="0"/>
          </a:p>
          <a:p>
            <a:pPr lvl="2"/>
            <a:endParaRPr lang="en-US" dirty="0" smtClean="0"/>
          </a:p>
          <a:p>
            <a:pPr lvl="1"/>
            <a:endParaRPr lang="en-US" dirty="0" smtClean="0"/>
          </a:p>
          <a:p>
            <a:pPr lvl="2"/>
            <a:endParaRPr lang="en-US" dirty="0" smtClean="0"/>
          </a:p>
          <a:p>
            <a:pPr lvl="2"/>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Test Infrastructure – Design Suite</a:t>
            </a:r>
            <a:endParaRPr lang="en-US" dirty="0"/>
          </a:p>
        </p:txBody>
      </p:sp>
      <p:sp>
        <p:nvSpPr>
          <p:cNvPr id="6" name="Rectangle 5"/>
          <p:cNvSpPr/>
          <p:nvPr/>
        </p:nvSpPr>
        <p:spPr bwMode="auto">
          <a:xfrm>
            <a:off x="5791200" y="3733800"/>
            <a:ext cx="2057400" cy="24384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7" name="Rectangle 6"/>
          <p:cNvSpPr/>
          <p:nvPr/>
        </p:nvSpPr>
        <p:spPr bwMode="auto">
          <a:xfrm>
            <a:off x="7848600" y="4191000"/>
            <a:ext cx="505968" cy="19812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8" name="Rectangle 7"/>
          <p:cNvSpPr/>
          <p:nvPr/>
        </p:nvSpPr>
        <p:spPr bwMode="auto">
          <a:xfrm>
            <a:off x="7868310" y="3836670"/>
            <a:ext cx="429768" cy="339090"/>
          </a:xfrm>
          <a:prstGeom prst="rect">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9" name="Rectangle 8"/>
          <p:cNvSpPr/>
          <p:nvPr/>
        </p:nvSpPr>
        <p:spPr bwMode="auto">
          <a:xfrm>
            <a:off x="8534399" y="3758183"/>
            <a:ext cx="1586865" cy="934783"/>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1" name="Rectangle 10"/>
          <p:cNvSpPr/>
          <p:nvPr/>
        </p:nvSpPr>
        <p:spPr bwMode="auto">
          <a:xfrm>
            <a:off x="10121265" y="3758184"/>
            <a:ext cx="1764472" cy="45720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2" name="Rectangle 11"/>
          <p:cNvSpPr/>
          <p:nvPr/>
        </p:nvSpPr>
        <p:spPr bwMode="auto">
          <a:xfrm>
            <a:off x="8567928" y="5248656"/>
            <a:ext cx="1591056" cy="96012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3" name="Rectangle 12"/>
          <p:cNvSpPr/>
          <p:nvPr/>
        </p:nvSpPr>
        <p:spPr bwMode="auto">
          <a:xfrm>
            <a:off x="10133137" y="5791006"/>
            <a:ext cx="1752600" cy="417770"/>
          </a:xfrm>
          <a:prstGeom prst="rect">
            <a:avLst/>
          </a:prstGeom>
          <a:solidFill>
            <a:schemeClr val="accent3">
              <a:lumMod val="95000"/>
              <a:alpha val="95000"/>
            </a:schemeClr>
          </a:solidFill>
          <a:ln w="28575" cap="flat" cmpd="sng" algn="ctr">
            <a:solidFill>
              <a:schemeClr val="accent3">
                <a:lumMod val="95000"/>
              </a:schemeClr>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776591277"/>
      </p:ext>
    </p:extLst>
  </p:cSld>
  <p:clrMapOvr>
    <a:masterClrMapping/>
  </p:clrMapOvr>
  <mc:AlternateContent xmlns:mc="http://schemas.openxmlformats.org/markup-compatibility/2006" xmlns:p14="http://schemas.microsoft.com/office/powerpoint/2010/main">
    <mc:Choice Requires="p14">
      <p:transition spd="slow" p14:dur="2000" advTm="641"/>
    </mc:Choice>
    <mc:Fallback xmlns="">
      <p:transition spd="slow" advTm="6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smtClean="0"/>
              <a:t>As tools are gaining in maturity, new test cases / features are included in the design suite</a:t>
            </a:r>
          </a:p>
          <a:p>
            <a:endParaRPr lang="en-US" dirty="0" smtClean="0"/>
          </a:p>
          <a:p>
            <a:pPr marL="914400" lvl="2" indent="0">
              <a:buNone/>
            </a:pPr>
            <a:endParaRPr lang="en-US" dirty="0" smtClean="0"/>
          </a:p>
          <a:p>
            <a:pPr lvl="2"/>
            <a:endParaRPr lang="en-US" dirty="0" smtClean="0"/>
          </a:p>
          <a:p>
            <a:pPr lvl="1"/>
            <a:endParaRPr lang="en-US" dirty="0" smtClean="0"/>
          </a:p>
          <a:p>
            <a:pPr lvl="2"/>
            <a:endParaRPr lang="en-US" dirty="0" smtClean="0"/>
          </a:p>
          <a:p>
            <a:pPr lvl="2"/>
            <a:endParaRPr lang="en-US" dirty="0"/>
          </a:p>
          <a:p>
            <a:endParaRPr lang="en-US" dirty="0" smtClean="0"/>
          </a:p>
          <a:p>
            <a:endParaRPr lang="en-US" dirty="0" smtClean="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Test Infrastructure – Design Suite</a:t>
            </a:r>
            <a:endParaRPr lang="en-US" dirty="0"/>
          </a:p>
        </p:txBody>
      </p:sp>
      <p:pic>
        <p:nvPicPr>
          <p:cNvPr id="14" name="Picture 13"/>
          <p:cNvPicPr>
            <a:picLocks noChangeAspect="1"/>
          </p:cNvPicPr>
          <p:nvPr/>
        </p:nvPicPr>
        <p:blipFill>
          <a:blip r:embed="rId5"/>
          <a:stretch>
            <a:fillRect/>
          </a:stretch>
        </p:blipFill>
        <p:spPr>
          <a:xfrm>
            <a:off x="5355387" y="1752600"/>
            <a:ext cx="6836613" cy="3117494"/>
          </a:xfrm>
          <a:prstGeom prst="rect">
            <a:avLst/>
          </a:prstGeom>
        </p:spPr>
      </p:pic>
      <p:pic>
        <p:nvPicPr>
          <p:cNvPr id="15" name="image7.png"/>
          <p:cNvPicPr/>
          <p:nvPr/>
        </p:nvPicPr>
        <p:blipFill>
          <a:blip r:embed="rId6"/>
          <a:srcRect l="599" r="599"/>
          <a:stretch>
            <a:fillRect/>
          </a:stretch>
        </p:blipFill>
        <p:spPr>
          <a:xfrm>
            <a:off x="609600" y="2133601"/>
            <a:ext cx="1830028" cy="1615632"/>
          </a:xfrm>
          <a:prstGeom prst="rect">
            <a:avLst/>
          </a:prstGeom>
          <a:ln/>
        </p:spPr>
      </p:pic>
      <p:pic>
        <p:nvPicPr>
          <p:cNvPr id="1026" name="Picture 2" descr="https://lh3.googleusercontent.com/6TBPUYcWDpJV4Hff66VHemD31L-PXMKn0GVJVG1u20zo6OuIejVbQJ0Gb0p-6MMvszcmVw8r-W4Wd31VcRSqjUIVVEofhFxCcO3ld0_7puiPQXre-xpHMsJuxjP3iZtDE8JOwfIC"/>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3304973" y="2129774"/>
            <a:ext cx="1579095" cy="157909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3.googleusercontent.com/DcErQBGVTGhqvMiuUTrxaboVFT1ovxgwj7eT9XLiN5vRcKhxWoS1JdtHlQ5s1VOFjZXSnZ8hk9umTeqmbQyLYmYggmXaYc4c4YRn4QysCH71rNvmWpKaMsDlcYgkQSlg-wv4mblQ"/>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443260" y="4148412"/>
            <a:ext cx="2209800" cy="2209802"/>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1.png"/>
          <p:cNvPicPr/>
          <p:nvPr/>
        </p:nvPicPr>
        <p:blipFill>
          <a:blip r:embed="rId9"/>
          <a:srcRect/>
          <a:stretch>
            <a:fillRect/>
          </a:stretch>
        </p:blipFill>
        <p:spPr>
          <a:xfrm>
            <a:off x="2971801" y="4204170"/>
            <a:ext cx="2362199" cy="2133600"/>
          </a:xfrm>
          <a:prstGeom prst="rect">
            <a:avLst/>
          </a:prstGeom>
          <a:ln/>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20247672"/>
      </p:ext>
    </p:extLst>
  </p:cSld>
  <p:clrMapOvr>
    <a:masterClrMapping/>
  </p:clrMapOvr>
  <mc:AlternateContent xmlns:mc="http://schemas.openxmlformats.org/markup-compatibility/2006" xmlns:p14="http://schemas.microsoft.com/office/powerpoint/2010/main">
    <mc:Choice Requires="p14">
      <p:transition spd="slow" p14:dur="2000" advTm="415"/>
    </mc:Choice>
    <mc:Fallback xmlns="">
      <p:transition spd="slow" advTm="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6B0A0C-E7E0-404E-82F7-2D3DE442327F}"/>
              </a:ext>
            </a:extLst>
          </p:cNvPr>
          <p:cNvSpPr>
            <a:spLocks noGrp="1"/>
          </p:cNvSpPr>
          <p:nvPr>
            <p:ph idx="1"/>
          </p:nvPr>
        </p:nvSpPr>
        <p:spPr/>
        <p:txBody>
          <a:bodyPr>
            <a:normAutofit/>
          </a:bodyPr>
          <a:lstStyle/>
          <a:p>
            <a:r>
              <a:rPr lang="en-US" dirty="0" smtClean="0"/>
              <a:t>Aims to automate </a:t>
            </a:r>
            <a:r>
              <a:rPr lang="en-US" dirty="0"/>
              <a:t>development processes and best practices</a:t>
            </a:r>
          </a:p>
          <a:p>
            <a:pPr marL="0" indent="0">
              <a:buNone/>
            </a:pPr>
            <a:endParaRPr lang="en-US" dirty="0"/>
          </a:p>
          <a:p>
            <a:r>
              <a:rPr lang="en-US" dirty="0"/>
              <a:t>Issues and limitations:</a:t>
            </a:r>
          </a:p>
          <a:p>
            <a:pPr lvl="1"/>
            <a:r>
              <a:rPr lang="en-US" dirty="0"/>
              <a:t>Issue reporting</a:t>
            </a:r>
          </a:p>
          <a:p>
            <a:pPr lvl="1"/>
            <a:r>
              <a:rPr lang="en-US" dirty="0"/>
              <a:t>Delayed feedback</a:t>
            </a:r>
          </a:p>
          <a:p>
            <a:pPr lvl="1"/>
            <a:r>
              <a:rPr lang="en-US" dirty="0"/>
              <a:t>Portability</a:t>
            </a:r>
          </a:p>
          <a:p>
            <a:pPr marL="457200" lvl="1" indent="0">
              <a:buNone/>
            </a:pPr>
            <a:endParaRPr lang="en-US" dirty="0"/>
          </a:p>
          <a:p>
            <a:r>
              <a:rPr lang="en-US" dirty="0"/>
              <a:t>Challenges:</a:t>
            </a:r>
          </a:p>
          <a:p>
            <a:pPr lvl="1"/>
            <a:r>
              <a:rPr lang="en-US" dirty="0"/>
              <a:t>Test scale</a:t>
            </a:r>
          </a:p>
          <a:p>
            <a:pPr lvl="2"/>
            <a:r>
              <a:rPr lang="en-US" dirty="0"/>
              <a:t>Large design = higher computation time</a:t>
            </a:r>
          </a:p>
          <a:p>
            <a:pPr lvl="1"/>
            <a:r>
              <a:rPr lang="en-US" dirty="0"/>
              <a:t>Private </a:t>
            </a:r>
            <a:r>
              <a:rPr lang="en-US" dirty="0" smtClean="0"/>
              <a:t>tests</a:t>
            </a:r>
          </a:p>
          <a:p>
            <a:pPr lvl="2"/>
            <a:r>
              <a:rPr lang="en-US" dirty="0" smtClean="0"/>
              <a:t>Secure data</a:t>
            </a:r>
            <a:endParaRPr lang="en-US" dirty="0"/>
          </a:p>
          <a:p>
            <a:pPr marL="0" indent="0">
              <a:buNone/>
            </a:pPr>
            <a:endParaRPr lang="en-US" dirty="0"/>
          </a:p>
          <a:p>
            <a:pPr marL="0" lvl="1" indent="0">
              <a:buNone/>
            </a:pPr>
            <a:endParaRPr lang="en-US" sz="2400" dirty="0">
              <a:ea typeface="+mn-ea"/>
              <a:cs typeface="+mn-cs"/>
            </a:endParaRPr>
          </a:p>
          <a:p>
            <a:pPr marL="342900" lvl="1" indent="-342900">
              <a:buFont typeface="Wingdings" pitchFamily="2" charset="2"/>
              <a:buChar char="§"/>
            </a:pPr>
            <a:endParaRPr lang="en-US" dirty="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a:t>Test Infrastructure – CI</a:t>
            </a:r>
          </a:p>
        </p:txBody>
      </p:sp>
      <p:sp>
        <p:nvSpPr>
          <p:cNvPr id="10" name="Circular Arrow 9">
            <a:extLst>
              <a:ext uri="{FF2B5EF4-FFF2-40B4-BE49-F238E27FC236}">
                <a16:creationId xmlns:a16="http://schemas.microsoft.com/office/drawing/2014/main" id="{0055699B-63CD-F141-BBC3-439C2DC79EBF}"/>
              </a:ext>
            </a:extLst>
          </p:cNvPr>
          <p:cNvSpPr/>
          <p:nvPr/>
        </p:nvSpPr>
        <p:spPr bwMode="auto">
          <a:xfrm rot="16693177">
            <a:off x="7521918" y="1593509"/>
            <a:ext cx="2875657" cy="3035895"/>
          </a:xfrm>
          <a:prstGeom prst="circularArrow">
            <a:avLst>
              <a:gd name="adj1" fmla="val 7322"/>
              <a:gd name="adj2" fmla="val 453456"/>
              <a:gd name="adj3" fmla="val 20486999"/>
              <a:gd name="adj4" fmla="val 10316087"/>
              <a:gd name="adj5" fmla="val 6058"/>
            </a:avLst>
          </a:prstGeom>
          <a:solidFill>
            <a:schemeClr val="accent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a:ln>
                <a:noFill/>
              </a:ln>
              <a:solidFill>
                <a:schemeClr val="tx1"/>
              </a:solidFill>
              <a:effectLst/>
              <a:latin typeface="Arial" charset="0"/>
            </a:endParaRPr>
          </a:p>
        </p:txBody>
      </p:sp>
      <p:sp>
        <p:nvSpPr>
          <p:cNvPr id="11" name="Circular Arrow 10">
            <a:extLst>
              <a:ext uri="{FF2B5EF4-FFF2-40B4-BE49-F238E27FC236}">
                <a16:creationId xmlns:a16="http://schemas.microsoft.com/office/drawing/2014/main" id="{161AE1DB-B424-2C46-AD41-2C8D411C54F9}"/>
              </a:ext>
            </a:extLst>
          </p:cNvPr>
          <p:cNvSpPr/>
          <p:nvPr/>
        </p:nvSpPr>
        <p:spPr bwMode="auto">
          <a:xfrm rot="5888268">
            <a:off x="7600177" y="1595530"/>
            <a:ext cx="2875657" cy="3035895"/>
          </a:xfrm>
          <a:prstGeom prst="circularArrow">
            <a:avLst>
              <a:gd name="adj1" fmla="val 7322"/>
              <a:gd name="adj2" fmla="val 453456"/>
              <a:gd name="adj3" fmla="val 20486999"/>
              <a:gd name="adj4" fmla="val 10316087"/>
              <a:gd name="adj5" fmla="val 5501"/>
            </a:avLst>
          </a:prstGeom>
          <a:solidFill>
            <a:schemeClr val="accent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4" name="Chevron 3">
            <a:extLst>
              <a:ext uri="{FF2B5EF4-FFF2-40B4-BE49-F238E27FC236}">
                <a16:creationId xmlns:a16="http://schemas.microsoft.com/office/drawing/2014/main" id="{5901AFA6-2F23-4048-94FD-C461888E2E3B}"/>
              </a:ext>
            </a:extLst>
          </p:cNvPr>
          <p:cNvSpPr/>
          <p:nvPr/>
        </p:nvSpPr>
        <p:spPr bwMode="auto">
          <a:xfrm>
            <a:off x="6477000" y="2819400"/>
            <a:ext cx="1638300" cy="597046"/>
          </a:xfrm>
          <a:prstGeom prst="chevron">
            <a:avLst/>
          </a:prstGeom>
          <a:solidFill>
            <a:schemeClr val="bg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5" name="TextBox 4">
            <a:extLst>
              <a:ext uri="{FF2B5EF4-FFF2-40B4-BE49-F238E27FC236}">
                <a16:creationId xmlns:a16="http://schemas.microsoft.com/office/drawing/2014/main" id="{D19CC9C0-7F4C-714D-B361-57F963F69595}"/>
              </a:ext>
            </a:extLst>
          </p:cNvPr>
          <p:cNvSpPr txBox="1"/>
          <p:nvPr/>
        </p:nvSpPr>
        <p:spPr>
          <a:xfrm>
            <a:off x="7014607" y="2933257"/>
            <a:ext cx="867011" cy="369332"/>
          </a:xfrm>
          <a:prstGeom prst="rect">
            <a:avLst/>
          </a:prstGeom>
          <a:noFill/>
        </p:spPr>
        <p:txBody>
          <a:bodyPr wrap="square" rtlCol="0">
            <a:spAutoFit/>
          </a:bodyPr>
          <a:lstStyle/>
          <a:p>
            <a:r>
              <a:rPr lang="en-US" b="1" dirty="0"/>
              <a:t>Code</a:t>
            </a:r>
          </a:p>
        </p:txBody>
      </p:sp>
      <p:sp>
        <p:nvSpPr>
          <p:cNvPr id="6" name="Chevron 5">
            <a:extLst>
              <a:ext uri="{FF2B5EF4-FFF2-40B4-BE49-F238E27FC236}">
                <a16:creationId xmlns:a16="http://schemas.microsoft.com/office/drawing/2014/main" id="{C005EFD8-7A7A-BF4E-B176-10A9D5EC1643}"/>
              </a:ext>
            </a:extLst>
          </p:cNvPr>
          <p:cNvSpPr/>
          <p:nvPr/>
        </p:nvSpPr>
        <p:spPr bwMode="auto">
          <a:xfrm>
            <a:off x="8077201" y="2819400"/>
            <a:ext cx="1682677" cy="597046"/>
          </a:xfrm>
          <a:prstGeom prst="chevron">
            <a:avLst/>
          </a:prstGeom>
          <a:solidFill>
            <a:schemeClr val="bg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7" name="TextBox 6">
            <a:extLst>
              <a:ext uri="{FF2B5EF4-FFF2-40B4-BE49-F238E27FC236}">
                <a16:creationId xmlns:a16="http://schemas.microsoft.com/office/drawing/2014/main" id="{F9897363-475E-C941-ABCA-A409AE7851E4}"/>
              </a:ext>
            </a:extLst>
          </p:cNvPr>
          <p:cNvSpPr txBox="1"/>
          <p:nvPr/>
        </p:nvSpPr>
        <p:spPr>
          <a:xfrm>
            <a:off x="8542110" y="2930054"/>
            <a:ext cx="1028573" cy="369332"/>
          </a:xfrm>
          <a:prstGeom prst="rect">
            <a:avLst/>
          </a:prstGeom>
          <a:noFill/>
        </p:spPr>
        <p:txBody>
          <a:bodyPr wrap="square" rtlCol="0">
            <a:spAutoFit/>
          </a:bodyPr>
          <a:lstStyle/>
          <a:p>
            <a:r>
              <a:rPr lang="en-US" b="1" dirty="0"/>
              <a:t>Build</a:t>
            </a:r>
          </a:p>
        </p:txBody>
      </p:sp>
      <p:sp>
        <p:nvSpPr>
          <p:cNvPr id="8" name="Chevron 7">
            <a:extLst>
              <a:ext uri="{FF2B5EF4-FFF2-40B4-BE49-F238E27FC236}">
                <a16:creationId xmlns:a16="http://schemas.microsoft.com/office/drawing/2014/main" id="{4F8E341C-0E30-8A46-B9CD-2EF62958F4A9}"/>
              </a:ext>
            </a:extLst>
          </p:cNvPr>
          <p:cNvSpPr/>
          <p:nvPr/>
        </p:nvSpPr>
        <p:spPr bwMode="auto">
          <a:xfrm>
            <a:off x="9677400" y="2819400"/>
            <a:ext cx="1834008" cy="597046"/>
          </a:xfrm>
          <a:prstGeom prst="chevron">
            <a:avLst/>
          </a:prstGeom>
          <a:solidFill>
            <a:schemeClr val="bg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9" name="TextBox 8">
            <a:extLst>
              <a:ext uri="{FF2B5EF4-FFF2-40B4-BE49-F238E27FC236}">
                <a16:creationId xmlns:a16="http://schemas.microsoft.com/office/drawing/2014/main" id="{892AF341-9F93-AA49-9528-0C100AB4A852}"/>
              </a:ext>
            </a:extLst>
          </p:cNvPr>
          <p:cNvSpPr txBox="1"/>
          <p:nvPr/>
        </p:nvSpPr>
        <p:spPr>
          <a:xfrm>
            <a:off x="10278133" y="2926790"/>
            <a:ext cx="773136" cy="369332"/>
          </a:xfrm>
          <a:prstGeom prst="rect">
            <a:avLst/>
          </a:prstGeom>
          <a:noFill/>
        </p:spPr>
        <p:txBody>
          <a:bodyPr wrap="square" rtlCol="0">
            <a:spAutoFit/>
          </a:bodyPr>
          <a:lstStyle/>
          <a:p>
            <a:r>
              <a:rPr lang="en-US" b="1" dirty="0"/>
              <a:t>Test</a:t>
            </a:r>
          </a:p>
        </p:txBody>
      </p:sp>
      <p:sp>
        <p:nvSpPr>
          <p:cNvPr id="14" name="Chevron 13">
            <a:extLst>
              <a:ext uri="{FF2B5EF4-FFF2-40B4-BE49-F238E27FC236}">
                <a16:creationId xmlns:a16="http://schemas.microsoft.com/office/drawing/2014/main" id="{F6828CBF-A113-074C-9824-B1755019DE0F}"/>
              </a:ext>
            </a:extLst>
          </p:cNvPr>
          <p:cNvSpPr/>
          <p:nvPr/>
        </p:nvSpPr>
        <p:spPr bwMode="auto">
          <a:xfrm>
            <a:off x="7039315" y="4865390"/>
            <a:ext cx="4543085" cy="1491474"/>
          </a:xfrm>
          <a:prstGeom prst="chevron">
            <a:avLst/>
          </a:prstGeom>
          <a:solidFill>
            <a:schemeClr val="bg1">
              <a:lumMod val="75000"/>
            </a:schemeClr>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000" b="1" i="0" u="none" strike="noStrike" normalizeH="0" baseline="0" dirty="0">
                <a:latin typeface="Arial" charset="0"/>
              </a:rPr>
              <a:t>Test</a:t>
            </a:r>
            <a:endParaRPr kumimoji="0" lang="en-US" sz="1800" b="1" i="0" u="none" strike="noStrike" cap="none" normalizeH="0" baseline="0" dirty="0">
              <a:ln>
                <a:noFill/>
              </a:ln>
              <a:solidFill>
                <a:schemeClr val="tx1"/>
              </a:solidFill>
              <a:effectLst/>
              <a:latin typeface="Arial" charset="0"/>
            </a:endParaRPr>
          </a:p>
        </p:txBody>
      </p:sp>
      <p:sp>
        <p:nvSpPr>
          <p:cNvPr id="16" name="TextBox 15">
            <a:extLst>
              <a:ext uri="{FF2B5EF4-FFF2-40B4-BE49-F238E27FC236}">
                <a16:creationId xmlns:a16="http://schemas.microsoft.com/office/drawing/2014/main" id="{69B8091B-389E-FA41-90E0-37D251F2D607}"/>
              </a:ext>
            </a:extLst>
          </p:cNvPr>
          <p:cNvSpPr txBox="1"/>
          <p:nvPr/>
        </p:nvSpPr>
        <p:spPr>
          <a:xfrm>
            <a:off x="8013827" y="5168118"/>
            <a:ext cx="1335129" cy="707886"/>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b="1" dirty="0"/>
              <a:t>Subset test</a:t>
            </a:r>
          </a:p>
        </p:txBody>
      </p:sp>
      <p:sp>
        <p:nvSpPr>
          <p:cNvPr id="17" name="TextBox 16">
            <a:extLst>
              <a:ext uri="{FF2B5EF4-FFF2-40B4-BE49-F238E27FC236}">
                <a16:creationId xmlns:a16="http://schemas.microsoft.com/office/drawing/2014/main" id="{CD5BD1E2-1AD9-2D42-8444-3186698CA657}"/>
              </a:ext>
            </a:extLst>
          </p:cNvPr>
          <p:cNvSpPr txBox="1"/>
          <p:nvPr/>
        </p:nvSpPr>
        <p:spPr>
          <a:xfrm>
            <a:off x="9759878" y="5160898"/>
            <a:ext cx="1136724" cy="707886"/>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2000" b="1" dirty="0"/>
              <a:t>Full</a:t>
            </a:r>
          </a:p>
          <a:p>
            <a:r>
              <a:rPr lang="en-US" sz="2000" b="1" dirty="0"/>
              <a:t>test</a:t>
            </a:r>
          </a:p>
        </p:txBody>
      </p:sp>
      <p:sp>
        <p:nvSpPr>
          <p:cNvPr id="19" name="Right Arrow 18">
            <a:extLst>
              <a:ext uri="{FF2B5EF4-FFF2-40B4-BE49-F238E27FC236}">
                <a16:creationId xmlns:a16="http://schemas.microsoft.com/office/drawing/2014/main" id="{B3F69082-005E-7C40-BD3A-8AA14BF9139B}"/>
              </a:ext>
            </a:extLst>
          </p:cNvPr>
          <p:cNvSpPr/>
          <p:nvPr/>
        </p:nvSpPr>
        <p:spPr bwMode="auto">
          <a:xfrm>
            <a:off x="9423400" y="5455626"/>
            <a:ext cx="288436" cy="139238"/>
          </a:xfrm>
          <a:prstGeom prst="rightArrow">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0" name="TextBox 19">
            <a:extLst>
              <a:ext uri="{FF2B5EF4-FFF2-40B4-BE49-F238E27FC236}">
                <a16:creationId xmlns:a16="http://schemas.microsoft.com/office/drawing/2014/main" id="{0B8D09DD-10D5-AE49-B3CC-FB44D8867D84}"/>
              </a:ext>
            </a:extLst>
          </p:cNvPr>
          <p:cNvSpPr txBox="1"/>
          <p:nvPr/>
        </p:nvSpPr>
        <p:spPr>
          <a:xfrm>
            <a:off x="8476939" y="5950390"/>
            <a:ext cx="1941558" cy="369332"/>
          </a:xfrm>
          <a:prstGeom prst="rect">
            <a:avLst/>
          </a:prstGeom>
          <a:noFill/>
        </p:spPr>
        <p:txBody>
          <a:bodyPr wrap="none" rtlCol="0">
            <a:spAutoFit/>
          </a:bodyPr>
          <a:lstStyle/>
          <a:p>
            <a:r>
              <a:rPr lang="en-US" dirty="0"/>
              <a:t>Private CI Server</a:t>
            </a:r>
            <a:endParaRPr lang="en-US" b="1" dirty="0"/>
          </a:p>
        </p:txBody>
      </p:sp>
      <p:pic>
        <p:nvPicPr>
          <p:cNvPr id="21" name="Picture 20">
            <a:extLst>
              <a:ext uri="{FF2B5EF4-FFF2-40B4-BE49-F238E27FC236}">
                <a16:creationId xmlns:a16="http://schemas.microsoft.com/office/drawing/2014/main" id="{6B4661EE-3C4C-654B-A1D9-BE2A30202DA5}"/>
              </a:ext>
            </a:extLst>
          </p:cNvPr>
          <p:cNvPicPr>
            <a:picLocks noChangeAspect="1"/>
          </p:cNvPicPr>
          <p:nvPr/>
        </p:nvPicPr>
        <p:blipFill>
          <a:blip r:embed="rId3"/>
          <a:stretch>
            <a:fillRect/>
          </a:stretch>
        </p:blipFill>
        <p:spPr>
          <a:xfrm>
            <a:off x="8115300" y="5983285"/>
            <a:ext cx="380875" cy="347980"/>
          </a:xfrm>
          <a:prstGeom prst="rect">
            <a:avLst/>
          </a:prstGeom>
        </p:spPr>
      </p:pic>
      <p:pic>
        <p:nvPicPr>
          <p:cNvPr id="28" name="Picture 27">
            <a:extLst>
              <a:ext uri="{FF2B5EF4-FFF2-40B4-BE49-F238E27FC236}">
                <a16:creationId xmlns:a16="http://schemas.microsoft.com/office/drawing/2014/main" id="{B8BE38AD-B7E4-BF4F-AC85-ED218A757222}"/>
              </a:ext>
            </a:extLst>
          </p:cNvPr>
          <p:cNvPicPr>
            <a:picLocks noChangeAspect="1"/>
          </p:cNvPicPr>
          <p:nvPr/>
        </p:nvPicPr>
        <p:blipFill>
          <a:blip r:embed="rId4"/>
          <a:stretch>
            <a:fillRect/>
          </a:stretch>
        </p:blipFill>
        <p:spPr>
          <a:xfrm>
            <a:off x="10821787" y="4046755"/>
            <a:ext cx="438827" cy="438827"/>
          </a:xfrm>
          <a:prstGeom prst="rect">
            <a:avLst/>
          </a:prstGeom>
        </p:spPr>
      </p:pic>
      <p:pic>
        <p:nvPicPr>
          <p:cNvPr id="12" name="Picture 11"/>
          <p:cNvPicPr>
            <a:picLocks noChangeAspect="1"/>
          </p:cNvPicPr>
          <p:nvPr/>
        </p:nvPicPr>
        <p:blipFill>
          <a:blip r:embed="rId5"/>
          <a:stretch>
            <a:fillRect/>
          </a:stretch>
        </p:blipFill>
        <p:spPr>
          <a:xfrm>
            <a:off x="763273" y="5121962"/>
            <a:ext cx="5846963" cy="1234902"/>
          </a:xfrm>
          <a:prstGeom prst="rect">
            <a:avLst/>
          </a:prstGeom>
        </p:spPr>
      </p:pic>
    </p:spTree>
    <p:extLst>
      <p:ext uri="{BB962C8B-B14F-4D97-AF65-F5344CB8AC3E}">
        <p14:creationId xmlns:p14="http://schemas.microsoft.com/office/powerpoint/2010/main" val="4285197966"/>
      </p:ext>
    </p:extLst>
  </p:cSld>
  <p:clrMapOvr>
    <a:masterClrMapping/>
  </p:clrMapOvr>
  <mc:AlternateContent xmlns:mc="http://schemas.openxmlformats.org/markup-compatibility/2006" xmlns:p14="http://schemas.microsoft.com/office/powerpoint/2010/main">
    <mc:Choice Requires="p14">
      <p:transition spd="slow" p14:dur="2000" advTm="463"/>
    </mc:Choice>
    <mc:Fallback xmlns="">
      <p:transition spd="slow" advTm="463"/>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5"/>
          <a:stretch>
            <a:fillRect/>
          </a:stretch>
        </p:blipFill>
        <p:spPr>
          <a:xfrm>
            <a:off x="-89393" y="2143802"/>
            <a:ext cx="7861793" cy="4498333"/>
          </a:xfrm>
          <a:prstGeom prst="rect">
            <a:avLst/>
          </a:prstGeom>
        </p:spPr>
      </p:pic>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err="1" smtClean="0"/>
              <a:t>OpenROAD</a:t>
            </a:r>
            <a:r>
              <a:rPr lang="en-US" dirty="0" smtClean="0"/>
              <a:t> Today and Next Steps</a:t>
            </a:r>
            <a:endParaRPr lang="en-US" dirty="0"/>
          </a:p>
        </p:txBody>
      </p:sp>
      <p:pic>
        <p:nvPicPr>
          <p:cNvPr id="7" name="Picture 6" descr="A picture containing electronics, circuit, computer&#10;&#10;Description automatically generated">
            <a:extLst>
              <a:ext uri="{FF2B5EF4-FFF2-40B4-BE49-F238E27FC236}">
                <a16:creationId xmlns:a16="http://schemas.microsoft.com/office/drawing/2014/main" id="{A6BC7E78-7CEC-491A-ACDB-9E836BADAA67}"/>
              </a:ext>
            </a:extLst>
          </p:cNvPr>
          <p:cNvPicPr>
            <a:picLocks noChangeAspect="1"/>
          </p:cNvPicPr>
          <p:nvPr/>
        </p:nvPicPr>
        <p:blipFill>
          <a:blip r:embed="rId6"/>
          <a:stretch>
            <a:fillRect/>
          </a:stretch>
        </p:blipFill>
        <p:spPr>
          <a:xfrm>
            <a:off x="5988957" y="4367017"/>
            <a:ext cx="1752600" cy="1752600"/>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
        <p:nvSpPr>
          <p:cNvPr id="9" name="Content Placeholder 3"/>
          <p:cNvSpPr txBox="1">
            <a:spLocks/>
          </p:cNvSpPr>
          <p:nvPr/>
        </p:nvSpPr>
        <p:spPr>
          <a:xfrm>
            <a:off x="7246874" y="966982"/>
            <a:ext cx="4916097" cy="3400035"/>
          </a:xfrm>
          <a:prstGeom prst="rect">
            <a:avLst/>
          </a:prstGeom>
        </p:spPr>
        <p:txBody>
          <a:bodyPr>
            <a:normAutofit/>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pPr marL="228600" indent="-228600"/>
            <a:r>
              <a:rPr lang="en-US" kern="0" dirty="0" smtClean="0"/>
              <a:t>July 2019: Proof of capability</a:t>
            </a:r>
          </a:p>
          <a:p>
            <a:pPr marL="515938" lvl="1" indent="-230188"/>
            <a:r>
              <a:rPr lang="en-US" kern="0" dirty="0" smtClean="0"/>
              <a:t>DRC-clean RTL-to-GDS, 65nm</a:t>
            </a:r>
          </a:p>
          <a:p>
            <a:pPr marL="515938" lvl="1" indent="-230188"/>
            <a:r>
              <a:rPr lang="en-US" kern="0" dirty="0" smtClean="0"/>
              <a:t>“File-based flow” 1980’s EDA</a:t>
            </a:r>
            <a:endParaRPr lang="en-US" sz="2400" kern="0" dirty="0" smtClean="0"/>
          </a:p>
          <a:p>
            <a:pPr marL="228600" indent="-228600"/>
            <a:r>
              <a:rPr lang="en-US" kern="0" dirty="0" smtClean="0"/>
              <a:t>July 2020: v1.0 EDA tool</a:t>
            </a:r>
          </a:p>
          <a:p>
            <a:pPr marL="515938" lvl="1" indent="-230188"/>
            <a:r>
              <a:rPr lang="en-US" kern="0" dirty="0" smtClean="0"/>
              <a:t>DRC-clean RTL-to-GDS, 12nm</a:t>
            </a:r>
          </a:p>
          <a:p>
            <a:pPr marL="515938" lvl="1" indent="-230188"/>
            <a:r>
              <a:rPr lang="en-US" kern="0" dirty="0" smtClean="0"/>
              <a:t>UW’s “</a:t>
            </a:r>
            <a:r>
              <a:rPr lang="en-US" kern="0" dirty="0" err="1" smtClean="0"/>
              <a:t>BlackParrot</a:t>
            </a:r>
            <a:r>
              <a:rPr lang="en-US" kern="0" dirty="0" smtClean="0"/>
              <a:t>” </a:t>
            </a:r>
            <a:r>
              <a:rPr lang="en-US" kern="0" dirty="0" err="1" smtClean="0"/>
              <a:t>SoC</a:t>
            </a:r>
            <a:endParaRPr lang="en-US" kern="0" dirty="0" smtClean="0"/>
          </a:p>
          <a:p>
            <a:pPr marL="515938" lvl="1" indent="-230188"/>
            <a:r>
              <a:rPr lang="en-US" u="sng" kern="0" dirty="0" smtClean="0"/>
              <a:t>Integrated</a:t>
            </a:r>
            <a:r>
              <a:rPr lang="en-US" kern="0" dirty="0" smtClean="0"/>
              <a:t> tool, modern EDA</a:t>
            </a:r>
          </a:p>
          <a:p>
            <a:pPr marL="115888" indent="-230188"/>
            <a:r>
              <a:rPr lang="en-US" kern="0" dirty="0" smtClean="0"/>
              <a:t>Present:</a:t>
            </a:r>
          </a:p>
          <a:p>
            <a:pPr marL="515938" lvl="1" indent="-230188"/>
            <a:r>
              <a:rPr lang="en-US" kern="0" dirty="0" err="1" smtClean="0"/>
              <a:t>QoR</a:t>
            </a:r>
            <a:r>
              <a:rPr lang="en-US" kern="0" dirty="0" smtClean="0"/>
              <a:t> improvements (Timing)</a:t>
            </a:r>
          </a:p>
          <a:p>
            <a:pPr marL="515938" lvl="1" indent="-230188"/>
            <a:r>
              <a:rPr lang="en-US" kern="0" dirty="0" err="1" smtClean="0"/>
              <a:t>Tapein</a:t>
            </a:r>
            <a:r>
              <a:rPr lang="en-US" kern="0" dirty="0" smtClean="0"/>
              <a:t> Signoff</a:t>
            </a:r>
          </a:p>
          <a:p>
            <a:pPr marL="115888" indent="-230188"/>
            <a:endParaRPr lang="en-US" sz="2800" kern="0" dirty="0" smtClean="0"/>
          </a:p>
          <a:p>
            <a:pPr lvl="1"/>
            <a:endParaRPr lang="en-US" sz="2400" kern="0" dirty="0" smtClean="0"/>
          </a:p>
          <a:p>
            <a:endParaRPr lang="en-US" kern="0" dirty="0"/>
          </a:p>
        </p:txBody>
      </p:sp>
      <p:sp>
        <p:nvSpPr>
          <p:cNvPr id="12" name="TextBox 11">
            <a:extLst>
              <a:ext uri="{FF2B5EF4-FFF2-40B4-BE49-F238E27FC236}">
                <a16:creationId xmlns:a16="http://schemas.microsoft.com/office/drawing/2014/main" id="{59760508-76EE-469D-B067-A499D47D1686}"/>
              </a:ext>
            </a:extLst>
          </p:cNvPr>
          <p:cNvSpPr txBox="1"/>
          <p:nvPr/>
        </p:nvSpPr>
        <p:spPr>
          <a:xfrm>
            <a:off x="6865257" y="5491160"/>
            <a:ext cx="3954526" cy="95410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400" dirty="0"/>
              <a:t>Single-core </a:t>
            </a:r>
            <a:r>
              <a:rPr lang="en-US" sz="1400" dirty="0" err="1"/>
              <a:t>BlackParrot</a:t>
            </a:r>
            <a:r>
              <a:rPr lang="en-US" sz="1400" dirty="0"/>
              <a:t>, final netlist ~530K </a:t>
            </a:r>
            <a:r>
              <a:rPr lang="en-US" sz="1400" dirty="0" err="1"/>
              <a:t>insts</a:t>
            </a:r>
            <a:r>
              <a:rPr lang="en-US" sz="1400" dirty="0"/>
              <a:t>, 49 SRAMs, clean DRC, LVS, Antenna checks in </a:t>
            </a:r>
            <a:r>
              <a:rPr lang="en-US" sz="1400" dirty="0" err="1"/>
              <a:t>Calibre</a:t>
            </a:r>
            <a:r>
              <a:rPr lang="en-US" sz="1400" dirty="0"/>
              <a:t> on July 15.  (GF12LP, </a:t>
            </a:r>
            <a:r>
              <a:rPr lang="en-US" sz="1400" dirty="0" err="1"/>
              <a:t>Invecas</a:t>
            </a:r>
            <a:r>
              <a:rPr lang="en-US" sz="1400" dirty="0"/>
              <a:t> IOs, Arm 9T cells and memories.)</a:t>
            </a:r>
          </a:p>
        </p:txBody>
      </p:sp>
    </p:spTree>
    <p:extLst>
      <p:ext uri="{BB962C8B-B14F-4D97-AF65-F5344CB8AC3E}">
        <p14:creationId xmlns:p14="http://schemas.microsoft.com/office/powerpoint/2010/main" val="2687150269"/>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err="1" smtClean="0"/>
              <a:t>OpenROAD</a:t>
            </a:r>
            <a:r>
              <a:rPr lang="en-US" dirty="0" smtClean="0"/>
              <a:t> Today and Next Steps</a:t>
            </a:r>
            <a:endParaRPr lang="en-US" dirty="0"/>
          </a:p>
        </p:txBody>
      </p:sp>
      <p:pic>
        <p:nvPicPr>
          <p:cNvPr id="7" name="Picture 6" descr="A picture containing electronics, circuit, computer&#10;&#10;Description automatically generated">
            <a:extLst>
              <a:ext uri="{FF2B5EF4-FFF2-40B4-BE49-F238E27FC236}">
                <a16:creationId xmlns:a16="http://schemas.microsoft.com/office/drawing/2014/main" id="{A6BC7E78-7CEC-491A-ACDB-9E836BADAA67}"/>
              </a:ext>
            </a:extLst>
          </p:cNvPr>
          <p:cNvPicPr>
            <a:picLocks noChangeAspect="1"/>
          </p:cNvPicPr>
          <p:nvPr/>
        </p:nvPicPr>
        <p:blipFill>
          <a:blip r:embed="rId5"/>
          <a:stretch>
            <a:fillRect/>
          </a:stretch>
        </p:blipFill>
        <p:spPr>
          <a:xfrm>
            <a:off x="5257800" y="4495800"/>
            <a:ext cx="1752600" cy="1752600"/>
          </a:xfrm>
          <a:prstGeom prst="rect">
            <a:avLst/>
          </a:prstGeom>
        </p:spPr>
      </p:pic>
      <p:pic>
        <p:nvPicPr>
          <p:cNvPr id="8" name="Picture 7"/>
          <p:cNvPicPr>
            <a:picLocks noChangeAspect="1"/>
          </p:cNvPicPr>
          <p:nvPr/>
        </p:nvPicPr>
        <p:blipFill>
          <a:blip r:embed="rId6"/>
          <a:stretch>
            <a:fillRect/>
          </a:stretch>
        </p:blipFill>
        <p:spPr>
          <a:xfrm>
            <a:off x="-89393" y="2667000"/>
            <a:ext cx="6947393" cy="3975135"/>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
        <p:nvSpPr>
          <p:cNvPr id="9" name="Content Placeholder 3"/>
          <p:cNvSpPr txBox="1">
            <a:spLocks/>
          </p:cNvSpPr>
          <p:nvPr/>
        </p:nvSpPr>
        <p:spPr>
          <a:xfrm>
            <a:off x="278696" y="1015936"/>
            <a:ext cx="4916097" cy="3400035"/>
          </a:xfrm>
          <a:prstGeom prst="rect">
            <a:avLst/>
          </a:prstGeom>
        </p:spPr>
        <p:txBody>
          <a:bodyPr>
            <a:normAutofit/>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pPr marL="228600" indent="-228600"/>
            <a:r>
              <a:rPr lang="en-US" kern="0" dirty="0" smtClean="0"/>
              <a:t>July 2019: Proof of capability</a:t>
            </a:r>
          </a:p>
          <a:p>
            <a:pPr marL="515938" lvl="1" indent="-230188"/>
            <a:r>
              <a:rPr lang="en-US" kern="0" dirty="0" smtClean="0"/>
              <a:t>DRC-clean RTL-to-GDS, 65nm</a:t>
            </a:r>
          </a:p>
          <a:p>
            <a:pPr marL="515938" lvl="1" indent="-230188"/>
            <a:r>
              <a:rPr lang="en-US" kern="0" dirty="0" smtClean="0"/>
              <a:t>“File-based flow” 1980’s EDA</a:t>
            </a:r>
            <a:endParaRPr lang="en-US" sz="2400" kern="0" dirty="0" smtClean="0"/>
          </a:p>
          <a:p>
            <a:pPr marL="228600" indent="-228600"/>
            <a:r>
              <a:rPr lang="en-US" kern="0" dirty="0" smtClean="0"/>
              <a:t>July 2020: v1.0 EDA tool</a:t>
            </a:r>
          </a:p>
          <a:p>
            <a:pPr marL="515938" lvl="1" indent="-230188"/>
            <a:r>
              <a:rPr lang="en-US" kern="0" dirty="0" smtClean="0"/>
              <a:t>DRC-clean RTL-to-GDS, 12nm</a:t>
            </a:r>
          </a:p>
          <a:p>
            <a:pPr marL="515938" lvl="1" indent="-230188"/>
            <a:r>
              <a:rPr lang="en-US" kern="0" dirty="0" smtClean="0"/>
              <a:t>UW’s “</a:t>
            </a:r>
            <a:r>
              <a:rPr lang="en-US" kern="0" dirty="0" err="1" smtClean="0"/>
              <a:t>BlackParrot</a:t>
            </a:r>
            <a:r>
              <a:rPr lang="en-US" kern="0" dirty="0" smtClean="0"/>
              <a:t>” </a:t>
            </a:r>
            <a:r>
              <a:rPr lang="en-US" kern="0" dirty="0" err="1" smtClean="0"/>
              <a:t>SoC</a:t>
            </a:r>
            <a:endParaRPr lang="en-US" kern="0" dirty="0" smtClean="0"/>
          </a:p>
          <a:p>
            <a:pPr marL="515938" lvl="1" indent="-230188"/>
            <a:r>
              <a:rPr lang="en-US" u="sng" kern="0" dirty="0" smtClean="0"/>
              <a:t>Integrated</a:t>
            </a:r>
            <a:r>
              <a:rPr lang="en-US" kern="0" dirty="0" smtClean="0"/>
              <a:t> tool, modern EDA</a:t>
            </a:r>
            <a:endParaRPr lang="en-US" sz="2400" kern="0" dirty="0" smtClean="0"/>
          </a:p>
          <a:p>
            <a:pPr lvl="1"/>
            <a:endParaRPr lang="en-US" sz="2400" kern="0" dirty="0" smtClean="0"/>
          </a:p>
          <a:p>
            <a:endParaRPr lang="en-US" kern="0" dirty="0"/>
          </a:p>
        </p:txBody>
      </p:sp>
      <p:pic>
        <p:nvPicPr>
          <p:cNvPr id="10" name="Picture 9">
            <a:extLst>
              <a:ext uri="{FF2B5EF4-FFF2-40B4-BE49-F238E27FC236}">
                <a16:creationId xmlns:a16="http://schemas.microsoft.com/office/drawing/2014/main" id="{2C9574FE-AF7F-43EB-8EFF-1833B8DE9D5B}"/>
              </a:ext>
            </a:extLst>
          </p:cNvPr>
          <p:cNvPicPr>
            <a:picLocks noChangeAspect="1"/>
          </p:cNvPicPr>
          <p:nvPr/>
        </p:nvPicPr>
        <p:blipFill rotWithShape="1">
          <a:blip r:embed="rId8"/>
          <a:srcRect l="13789" t="26933" r="39813" b="14103"/>
          <a:stretch/>
        </p:blipFill>
        <p:spPr>
          <a:xfrm>
            <a:off x="7010400" y="1624730"/>
            <a:ext cx="5097682" cy="4318870"/>
          </a:xfrm>
          <a:prstGeom prst="rect">
            <a:avLst/>
          </a:prstGeom>
        </p:spPr>
      </p:pic>
    </p:spTree>
    <p:extLst>
      <p:ext uri="{BB962C8B-B14F-4D97-AF65-F5344CB8AC3E}">
        <p14:creationId xmlns:p14="http://schemas.microsoft.com/office/powerpoint/2010/main" val="3794525444"/>
      </p:ext>
    </p:extLst>
  </p:cSld>
  <p:clrMapOvr>
    <a:masterClrMapping/>
  </p:clrMapOvr>
  <mc:AlternateContent xmlns:mc="http://schemas.openxmlformats.org/markup-compatibility/2006" xmlns:p14="http://schemas.microsoft.com/office/powerpoint/2010/main">
    <mc:Choice Requires="p14">
      <p:transition spd="slow" p14:dur="2000" advTm="490"/>
    </mc:Choice>
    <mc:Fallback xmlns="">
      <p:transition spd="slow" advTm="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Content Placeholder 2">
            <a:extLst>
              <a:ext uri="{FF2B5EF4-FFF2-40B4-BE49-F238E27FC236}">
                <a16:creationId xmlns:a16="http://schemas.microsoft.com/office/drawing/2014/main" id="{78218328-AC64-5F47-8B4A-A89AC1778469}"/>
              </a:ext>
            </a:extLst>
          </p:cNvPr>
          <p:cNvSpPr>
            <a:spLocks noGrp="1"/>
          </p:cNvSpPr>
          <p:nvPr>
            <p:ph idx="1"/>
          </p:nvPr>
        </p:nvSpPr>
        <p:spPr>
          <a:xfrm>
            <a:off x="609600" y="1066801"/>
            <a:ext cx="5181925" cy="3428999"/>
          </a:xfrm>
        </p:spPr>
        <p:txBody>
          <a:bodyPr>
            <a:normAutofit/>
          </a:bodyPr>
          <a:lstStyle/>
          <a:p>
            <a:r>
              <a:rPr lang="en-US" dirty="0"/>
              <a:t>Improve User </a:t>
            </a:r>
            <a:r>
              <a:rPr lang="en-US" dirty="0" smtClean="0"/>
              <a:t>Experience</a:t>
            </a:r>
          </a:p>
          <a:p>
            <a:pPr marL="0" indent="0">
              <a:buNone/>
            </a:pPr>
            <a:endParaRPr lang="en-US" dirty="0"/>
          </a:p>
          <a:p>
            <a:pPr lvl="1"/>
            <a:r>
              <a:rPr lang="en-US" dirty="0" smtClean="0"/>
              <a:t>Documentation</a:t>
            </a:r>
            <a:endParaRPr lang="en-US" dirty="0"/>
          </a:p>
          <a:p>
            <a:pPr lvl="1">
              <a:buFont typeface="Symbol" pitchFamily="2" charset="2"/>
              <a:buChar char="Þ"/>
            </a:pPr>
            <a:r>
              <a:rPr lang="en-US" dirty="0"/>
              <a:t>Enhance problem solving abilities</a:t>
            </a:r>
          </a:p>
          <a:p>
            <a:pPr marL="457200" lvl="1" indent="0">
              <a:buNone/>
            </a:pPr>
            <a:endParaRPr lang="en-US" dirty="0"/>
          </a:p>
          <a:p>
            <a:pPr lvl="1"/>
            <a:r>
              <a:rPr lang="en-US" dirty="0" smtClean="0"/>
              <a:t>Accessibility</a:t>
            </a:r>
            <a:endParaRPr lang="en-US" dirty="0"/>
          </a:p>
          <a:p>
            <a:pPr lvl="2"/>
            <a:r>
              <a:rPr lang="en-US" dirty="0"/>
              <a:t>OS support/compatibility</a:t>
            </a:r>
          </a:p>
          <a:p>
            <a:pPr lvl="2"/>
            <a:r>
              <a:rPr lang="en-US" dirty="0"/>
              <a:t>Software packaging</a:t>
            </a:r>
          </a:p>
          <a:p>
            <a:pPr marL="457200" lvl="1" indent="0">
              <a:buNone/>
            </a:pPr>
            <a:endParaRPr lang="en-US" dirty="0"/>
          </a:p>
          <a:p>
            <a:r>
              <a:rPr lang="en-US" dirty="0"/>
              <a:t>Reduce Manual Effort </a:t>
            </a:r>
          </a:p>
          <a:p>
            <a:endParaRPr lang="en-US" dirty="0"/>
          </a:p>
          <a:p>
            <a:pPr marL="0" lvl="1" indent="0">
              <a:buNone/>
            </a:pPr>
            <a:endParaRPr lang="en-US" sz="2400" dirty="0">
              <a:ea typeface="+mn-ea"/>
              <a:cs typeface="+mn-cs"/>
            </a:endParaRPr>
          </a:p>
          <a:p>
            <a:pPr marL="342900" lvl="1" indent="-342900">
              <a:buFont typeface="Wingdings" pitchFamily="2" charset="2"/>
              <a:buChar char="§"/>
            </a:pPr>
            <a:endParaRPr lang="en-US" dirty="0"/>
          </a:p>
          <a:p>
            <a:endParaRPr lang="en-US" dirty="0"/>
          </a:p>
        </p:txBody>
      </p:sp>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a:t>Toward Full Autonomy</a:t>
            </a:r>
          </a:p>
        </p:txBody>
      </p:sp>
      <p:pic>
        <p:nvPicPr>
          <p:cNvPr id="10" name="Picture 9">
            <a:extLst>
              <a:ext uri="{FF2B5EF4-FFF2-40B4-BE49-F238E27FC236}">
                <a16:creationId xmlns:a16="http://schemas.microsoft.com/office/drawing/2014/main" id="{F2E21BEB-7B4F-D849-91FA-1625D43D4E82}"/>
              </a:ext>
            </a:extLst>
          </p:cNvPr>
          <p:cNvPicPr>
            <a:picLocks noChangeAspect="1"/>
          </p:cNvPicPr>
          <p:nvPr/>
        </p:nvPicPr>
        <p:blipFill>
          <a:blip r:embed="rId5"/>
          <a:stretch>
            <a:fillRect/>
          </a:stretch>
        </p:blipFill>
        <p:spPr>
          <a:xfrm>
            <a:off x="6280100" y="2221392"/>
            <a:ext cx="457718" cy="527799"/>
          </a:xfrm>
          <a:prstGeom prst="rect">
            <a:avLst/>
          </a:prstGeom>
        </p:spPr>
      </p:pic>
      <p:pic>
        <p:nvPicPr>
          <p:cNvPr id="11" name="Picture 10">
            <a:extLst>
              <a:ext uri="{FF2B5EF4-FFF2-40B4-BE49-F238E27FC236}">
                <a16:creationId xmlns:a16="http://schemas.microsoft.com/office/drawing/2014/main" id="{20C9207E-0720-A74B-A738-C3BBC7AEEF04}"/>
              </a:ext>
            </a:extLst>
          </p:cNvPr>
          <p:cNvPicPr>
            <a:picLocks noChangeAspect="1"/>
          </p:cNvPicPr>
          <p:nvPr/>
        </p:nvPicPr>
        <p:blipFill>
          <a:blip r:embed="rId6"/>
          <a:stretch>
            <a:fillRect/>
          </a:stretch>
        </p:blipFill>
        <p:spPr>
          <a:xfrm>
            <a:off x="6280100" y="4648200"/>
            <a:ext cx="564094" cy="564094"/>
          </a:xfrm>
          <a:prstGeom prst="rect">
            <a:avLst/>
          </a:prstGeom>
        </p:spPr>
      </p:pic>
      <p:sp>
        <p:nvSpPr>
          <p:cNvPr id="14" name="TextBox 13">
            <a:extLst>
              <a:ext uri="{FF2B5EF4-FFF2-40B4-BE49-F238E27FC236}">
                <a16:creationId xmlns:a16="http://schemas.microsoft.com/office/drawing/2014/main" id="{375EBE19-6B4B-4F44-BF90-DF2C5DADF391}"/>
              </a:ext>
            </a:extLst>
          </p:cNvPr>
          <p:cNvSpPr txBox="1"/>
          <p:nvPr/>
        </p:nvSpPr>
        <p:spPr>
          <a:xfrm>
            <a:off x="7400953" y="5772090"/>
            <a:ext cx="2193229" cy="400110"/>
          </a:xfrm>
          <a:prstGeom prst="rect">
            <a:avLst/>
          </a:prstGeom>
          <a:noFill/>
        </p:spPr>
        <p:txBody>
          <a:bodyPr wrap="none" rtlCol="0">
            <a:spAutoFit/>
          </a:bodyPr>
          <a:lstStyle/>
          <a:p>
            <a:r>
              <a:rPr lang="en-US" sz="2000" b="1" dirty="0" err="1"/>
              <a:t>OpenROAD</a:t>
            </a:r>
            <a:r>
              <a:rPr lang="en-US" sz="2000" b="1" dirty="0"/>
              <a:t>-flow</a:t>
            </a:r>
            <a:endParaRPr lang="en-US" sz="1600" b="1" dirty="0"/>
          </a:p>
        </p:txBody>
      </p:sp>
      <p:sp>
        <p:nvSpPr>
          <p:cNvPr id="15" name="Right Arrow Callout 14">
            <a:extLst>
              <a:ext uri="{FF2B5EF4-FFF2-40B4-BE49-F238E27FC236}">
                <a16:creationId xmlns:a16="http://schemas.microsoft.com/office/drawing/2014/main" id="{BB5F3716-122F-E24B-A3D8-2DA73CCDD59D}"/>
              </a:ext>
            </a:extLst>
          </p:cNvPr>
          <p:cNvSpPr/>
          <p:nvPr/>
        </p:nvSpPr>
        <p:spPr bwMode="auto">
          <a:xfrm>
            <a:off x="7239000" y="1734528"/>
            <a:ext cx="3810000" cy="3962400"/>
          </a:xfrm>
          <a:prstGeom prst="rightArrowCallout">
            <a:avLst>
              <a:gd name="adj1" fmla="val 12333"/>
              <a:gd name="adj2" fmla="val 18334"/>
              <a:gd name="adj3" fmla="val 24000"/>
              <a:gd name="adj4" fmla="val 64977"/>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Rounded Rectangle 4">
            <a:extLst>
              <a:ext uri="{FF2B5EF4-FFF2-40B4-BE49-F238E27FC236}">
                <a16:creationId xmlns:a16="http://schemas.microsoft.com/office/drawing/2014/main" id="{3EAAF73B-B8C3-0A42-8473-0557E182D70A}"/>
              </a:ext>
            </a:extLst>
          </p:cNvPr>
          <p:cNvSpPr txBox="1"/>
          <p:nvPr/>
        </p:nvSpPr>
        <p:spPr>
          <a:xfrm>
            <a:off x="7469100" y="3268268"/>
            <a:ext cx="2056936" cy="919862"/>
          </a:xfrm>
          <a:prstGeom prst="rect">
            <a:avLst/>
          </a:prstGeom>
          <a:solidFill>
            <a:srgbClr val="333399"/>
          </a:solidFill>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 ~ 50 configuration parameters</a:t>
            </a:r>
          </a:p>
        </p:txBody>
      </p:sp>
      <p:grpSp>
        <p:nvGrpSpPr>
          <p:cNvPr id="19" name="Group 18">
            <a:extLst>
              <a:ext uri="{FF2B5EF4-FFF2-40B4-BE49-F238E27FC236}">
                <a16:creationId xmlns:a16="http://schemas.microsoft.com/office/drawing/2014/main" id="{B6B6D5B3-2DB4-9144-B974-1DE6D0E88835}"/>
              </a:ext>
            </a:extLst>
          </p:cNvPr>
          <p:cNvGrpSpPr/>
          <p:nvPr/>
        </p:nvGrpSpPr>
        <p:grpSpPr>
          <a:xfrm>
            <a:off x="7436906" y="1975599"/>
            <a:ext cx="2106698" cy="1019386"/>
            <a:chOff x="5457837" y="0"/>
            <a:chExt cx="1730362" cy="1019386"/>
          </a:xfrm>
          <a:solidFill>
            <a:schemeClr val="accent1">
              <a:lumMod val="75000"/>
            </a:schemeClr>
          </a:solidFill>
        </p:grpSpPr>
        <p:sp>
          <p:nvSpPr>
            <p:cNvPr id="20" name="Rounded Rectangle 19">
              <a:extLst>
                <a:ext uri="{FF2B5EF4-FFF2-40B4-BE49-F238E27FC236}">
                  <a16:creationId xmlns:a16="http://schemas.microsoft.com/office/drawing/2014/main" id="{7D2F726C-417B-7848-989A-610AD33E32A2}"/>
                </a:ext>
              </a:extLst>
            </p:cNvPr>
            <p:cNvSpPr/>
            <p:nvPr/>
          </p:nvSpPr>
          <p:spPr>
            <a:xfrm>
              <a:off x="5457837" y="0"/>
              <a:ext cx="1730362" cy="1019386"/>
            </a:xfrm>
            <a:prstGeom prst="roundRect">
              <a:avLst/>
            </a:prstGeom>
            <a:grpFill/>
          </p:spPr>
          <p:style>
            <a:lnRef idx="2">
              <a:schemeClr val="lt1">
                <a:hueOff val="0"/>
                <a:satOff val="0"/>
                <a:lumOff val="0"/>
                <a:alphaOff val="0"/>
              </a:schemeClr>
            </a:lnRef>
            <a:fillRef idx="1">
              <a:schemeClr val="accent4">
                <a:hueOff val="7428649"/>
                <a:satOff val="26416"/>
                <a:lumOff val="59739"/>
                <a:alphaOff val="0"/>
              </a:schemeClr>
            </a:fillRef>
            <a:effectRef idx="0">
              <a:schemeClr val="accent4">
                <a:hueOff val="7428649"/>
                <a:satOff val="26416"/>
                <a:lumOff val="59739"/>
                <a:alphaOff val="0"/>
              </a:schemeClr>
            </a:effectRef>
            <a:fontRef idx="minor">
              <a:schemeClr val="lt1"/>
            </a:fontRef>
          </p:style>
        </p:sp>
        <p:sp>
          <p:nvSpPr>
            <p:cNvPr id="21" name="Rounded Rectangle 4">
              <a:extLst>
                <a:ext uri="{FF2B5EF4-FFF2-40B4-BE49-F238E27FC236}">
                  <a16:creationId xmlns:a16="http://schemas.microsoft.com/office/drawing/2014/main" id="{F0C09B2F-D11F-A74E-891A-721430A82321}"/>
                </a:ext>
              </a:extLst>
            </p:cNvPr>
            <p:cNvSpPr txBox="1"/>
            <p:nvPr/>
          </p:nvSpPr>
          <p:spPr>
            <a:xfrm>
              <a:off x="5507599" y="49762"/>
              <a:ext cx="1630838" cy="91986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Automatically extracted parameters</a:t>
              </a:r>
            </a:p>
          </p:txBody>
        </p:sp>
      </p:grpSp>
      <p:grpSp>
        <p:nvGrpSpPr>
          <p:cNvPr id="25" name="Group 24">
            <a:extLst>
              <a:ext uri="{FF2B5EF4-FFF2-40B4-BE49-F238E27FC236}">
                <a16:creationId xmlns:a16="http://schemas.microsoft.com/office/drawing/2014/main" id="{6A94FC46-9AC2-704A-ACB0-DF823B534523}"/>
              </a:ext>
            </a:extLst>
          </p:cNvPr>
          <p:cNvGrpSpPr/>
          <p:nvPr/>
        </p:nvGrpSpPr>
        <p:grpSpPr>
          <a:xfrm>
            <a:off x="7419338" y="4461413"/>
            <a:ext cx="2106698" cy="1019386"/>
            <a:chOff x="5457837" y="0"/>
            <a:chExt cx="1730362" cy="1019386"/>
          </a:xfrm>
          <a:solidFill>
            <a:schemeClr val="accent1">
              <a:lumMod val="75000"/>
            </a:schemeClr>
          </a:solidFill>
        </p:grpSpPr>
        <p:sp>
          <p:nvSpPr>
            <p:cNvPr id="26" name="Rounded Rectangle 25">
              <a:extLst>
                <a:ext uri="{FF2B5EF4-FFF2-40B4-BE49-F238E27FC236}">
                  <a16:creationId xmlns:a16="http://schemas.microsoft.com/office/drawing/2014/main" id="{13BDB035-F02B-D741-8279-EA17E4C53501}"/>
                </a:ext>
              </a:extLst>
            </p:cNvPr>
            <p:cNvSpPr/>
            <p:nvPr/>
          </p:nvSpPr>
          <p:spPr>
            <a:xfrm>
              <a:off x="5457837" y="0"/>
              <a:ext cx="1730362" cy="1019386"/>
            </a:xfrm>
            <a:prstGeom prst="roundRect">
              <a:avLst/>
            </a:prstGeom>
            <a:grpFill/>
          </p:spPr>
          <p:style>
            <a:lnRef idx="2">
              <a:schemeClr val="lt1">
                <a:hueOff val="0"/>
                <a:satOff val="0"/>
                <a:lumOff val="0"/>
                <a:alphaOff val="0"/>
              </a:schemeClr>
            </a:lnRef>
            <a:fillRef idx="1">
              <a:schemeClr val="accent4">
                <a:hueOff val="7428649"/>
                <a:satOff val="26416"/>
                <a:lumOff val="59739"/>
                <a:alphaOff val="0"/>
              </a:schemeClr>
            </a:fillRef>
            <a:effectRef idx="0">
              <a:schemeClr val="accent4">
                <a:hueOff val="7428649"/>
                <a:satOff val="26416"/>
                <a:lumOff val="59739"/>
                <a:alphaOff val="0"/>
              </a:schemeClr>
            </a:effectRef>
            <a:fontRef idx="minor">
              <a:schemeClr val="lt1"/>
            </a:fontRef>
          </p:style>
        </p:sp>
        <p:sp>
          <p:nvSpPr>
            <p:cNvPr id="27" name="Rounded Rectangle 4">
              <a:extLst>
                <a:ext uri="{FF2B5EF4-FFF2-40B4-BE49-F238E27FC236}">
                  <a16:creationId xmlns:a16="http://schemas.microsoft.com/office/drawing/2014/main" id="{56FF6132-5468-2E45-8296-884C991B9CB4}"/>
                </a:ext>
              </a:extLst>
            </p:cNvPr>
            <p:cNvSpPr txBox="1"/>
            <p:nvPr/>
          </p:nvSpPr>
          <p:spPr>
            <a:xfrm>
              <a:off x="5507599" y="49762"/>
              <a:ext cx="1630838" cy="919862"/>
            </a:xfrm>
            <a:prstGeom prst="rect">
              <a:avLst/>
            </a:prstGeom>
            <a:grpFill/>
          </p:spPr>
          <p:style>
            <a:lnRef idx="0">
              <a:scrgbClr r="0" g="0" b="0"/>
            </a:lnRef>
            <a:fillRef idx="0">
              <a:scrgbClr r="0" g="0" b="0"/>
            </a:fillRef>
            <a:effectRef idx="0">
              <a:scrgbClr r="0" g="0" b="0"/>
            </a:effectRef>
            <a:fontRef idx="minor">
              <a:schemeClr val="lt1"/>
            </a:fontRef>
          </p:style>
          <p:txBody>
            <a:bodyPr spcFirstLastPara="0" vert="horz" wrap="square" lIns="64770" tIns="64770" rIns="64770" bIns="64770" numCol="1" spcCol="1270" anchor="ctr" anchorCtr="0">
              <a:noAutofit/>
            </a:bodyPr>
            <a:lstStyle/>
            <a:p>
              <a:pPr marL="0" lvl="0" indent="0" algn="ctr" defTabSz="755650">
                <a:lnSpc>
                  <a:spcPct val="90000"/>
                </a:lnSpc>
                <a:spcBef>
                  <a:spcPct val="0"/>
                </a:spcBef>
                <a:spcAft>
                  <a:spcPct val="35000"/>
                </a:spcAft>
                <a:buNone/>
              </a:pPr>
              <a:r>
                <a:rPr lang="en-US" sz="1700" kern="1200" dirty="0"/>
                <a:t>Manually tune parameters</a:t>
              </a:r>
            </a:p>
          </p:txBody>
        </p:sp>
      </p:grpSp>
      <p:sp>
        <p:nvSpPr>
          <p:cNvPr id="39" name="Down Arrow 38">
            <a:extLst>
              <a:ext uri="{FF2B5EF4-FFF2-40B4-BE49-F238E27FC236}">
                <a16:creationId xmlns:a16="http://schemas.microsoft.com/office/drawing/2014/main" id="{CB176C68-0B08-F846-969B-54744EBC3791}"/>
              </a:ext>
            </a:extLst>
          </p:cNvPr>
          <p:cNvSpPr/>
          <p:nvPr/>
        </p:nvSpPr>
        <p:spPr bwMode="auto">
          <a:xfrm>
            <a:off x="8351306" y="3000668"/>
            <a:ext cx="183419" cy="194131"/>
          </a:xfrm>
          <a:prstGeom prst="downArrow">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40" name="Down Arrow 39">
            <a:extLst>
              <a:ext uri="{FF2B5EF4-FFF2-40B4-BE49-F238E27FC236}">
                <a16:creationId xmlns:a16="http://schemas.microsoft.com/office/drawing/2014/main" id="{BC58AD96-3007-5148-8FCA-E52C57782434}"/>
              </a:ext>
            </a:extLst>
          </p:cNvPr>
          <p:cNvSpPr/>
          <p:nvPr/>
        </p:nvSpPr>
        <p:spPr bwMode="auto">
          <a:xfrm rot="10800000">
            <a:off x="8351306" y="4261599"/>
            <a:ext cx="183419" cy="194131"/>
          </a:xfrm>
          <a:prstGeom prst="downArrow">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43" name="TextBox 42">
            <a:extLst>
              <a:ext uri="{FF2B5EF4-FFF2-40B4-BE49-F238E27FC236}">
                <a16:creationId xmlns:a16="http://schemas.microsoft.com/office/drawing/2014/main" id="{780A39BC-600A-D74B-9AA3-F1657EDAB884}"/>
              </a:ext>
            </a:extLst>
          </p:cNvPr>
          <p:cNvSpPr txBox="1"/>
          <p:nvPr/>
        </p:nvSpPr>
        <p:spPr>
          <a:xfrm>
            <a:off x="11080865" y="3251024"/>
            <a:ext cx="1071040" cy="923330"/>
          </a:xfrm>
          <a:prstGeom prst="rect">
            <a:avLst/>
          </a:prstGeom>
          <a:noFill/>
        </p:spPr>
        <p:txBody>
          <a:bodyPr wrap="square" rtlCol="0">
            <a:spAutoFit/>
          </a:bodyPr>
          <a:lstStyle/>
          <a:p>
            <a:pPr algn="just"/>
            <a:r>
              <a:rPr lang="en-US" b="1" dirty="0"/>
              <a:t>Reduce Manual Effort </a:t>
            </a:r>
          </a:p>
        </p:txBody>
      </p:sp>
      <p:sp>
        <p:nvSpPr>
          <p:cNvPr id="41" name="Down Arrow 40">
            <a:extLst>
              <a:ext uri="{FF2B5EF4-FFF2-40B4-BE49-F238E27FC236}">
                <a16:creationId xmlns:a16="http://schemas.microsoft.com/office/drawing/2014/main" id="{95DFCACC-3A89-1E4A-A913-41CCCD56D83C}"/>
              </a:ext>
            </a:extLst>
          </p:cNvPr>
          <p:cNvSpPr/>
          <p:nvPr/>
        </p:nvSpPr>
        <p:spPr bwMode="auto">
          <a:xfrm rot="16200000">
            <a:off x="7082781" y="4757428"/>
            <a:ext cx="185319" cy="424065"/>
          </a:xfrm>
          <a:prstGeom prst="downArrow">
            <a:avLst/>
          </a:prstGeom>
          <a:solidFill>
            <a:schemeClr val="bg1"/>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3" name="Down Arrow 22">
            <a:extLst>
              <a:ext uri="{FF2B5EF4-FFF2-40B4-BE49-F238E27FC236}">
                <a16:creationId xmlns:a16="http://schemas.microsoft.com/office/drawing/2014/main" id="{95DFCACC-3A89-1E4A-A913-41CCCD56D83C}"/>
              </a:ext>
            </a:extLst>
          </p:cNvPr>
          <p:cNvSpPr/>
          <p:nvPr/>
        </p:nvSpPr>
        <p:spPr bwMode="auto">
          <a:xfrm rot="16200000">
            <a:off x="7093656" y="2345275"/>
            <a:ext cx="185319" cy="424065"/>
          </a:xfrm>
          <a:prstGeom prst="downArrow">
            <a:avLst/>
          </a:prstGeom>
          <a:solidFill>
            <a:schemeClr val="bg1"/>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pic>
        <p:nvPicPr>
          <p:cNvPr id="22"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22951426"/>
      </p:ext>
    </p:extLst>
  </p:cSld>
  <p:clrMapOvr>
    <a:masterClrMapping/>
  </p:clrMapOvr>
  <mc:AlternateContent xmlns:mc="http://schemas.openxmlformats.org/markup-compatibility/2006" xmlns:p14="http://schemas.microsoft.com/office/powerpoint/2010/main">
    <mc:Choice Requires="p14">
      <p:transition spd="slow" p14:dur="2000" advTm="393"/>
    </mc:Choice>
    <mc:Fallback xmlns="">
      <p:transition spd="slow" advTm="3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F56B0A0C-E7E0-404E-82F7-2D3DE442327F}"/>
              </a:ext>
            </a:extLst>
          </p:cNvPr>
          <p:cNvSpPr txBox="1">
            <a:spLocks/>
          </p:cNvSpPr>
          <p:nvPr/>
        </p:nvSpPr>
        <p:spPr bwMode="auto">
          <a:xfrm>
            <a:off x="609600" y="1017484"/>
            <a:ext cx="10713720" cy="56692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pPr marL="0" indent="0">
              <a:buFont typeface="Wingdings" pitchFamily="2" charset="2"/>
              <a:buNone/>
            </a:pPr>
            <a:r>
              <a:rPr lang="en-US" kern="0" dirty="0" smtClean="0"/>
              <a:t>	Providing a clean and </a:t>
            </a:r>
            <a:r>
              <a:rPr lang="en-US" kern="0" dirty="0" err="1" smtClean="0"/>
              <a:t>manufacturable</a:t>
            </a:r>
            <a:r>
              <a:rPr lang="en-US" kern="0" dirty="0" smtClean="0"/>
              <a:t> design without </a:t>
            </a:r>
          </a:p>
          <a:p>
            <a:pPr marL="0" indent="0">
              <a:buFont typeface="Wingdings" pitchFamily="2" charset="2"/>
              <a:buNone/>
            </a:pPr>
            <a:r>
              <a:rPr lang="en-US" kern="0" dirty="0" smtClean="0"/>
              <a:t>	human intervention</a:t>
            </a:r>
          </a:p>
          <a:p>
            <a:pPr marL="0" lvl="1" indent="0">
              <a:buFont typeface="Arial" charset="0"/>
              <a:buNone/>
            </a:pPr>
            <a:endParaRPr lang="en-US" sz="2400" kern="0" dirty="0" smtClean="0">
              <a:ea typeface="+mn-ea"/>
              <a:cs typeface="+mn-cs"/>
            </a:endParaRPr>
          </a:p>
          <a:p>
            <a:pPr marL="342900" lvl="1" indent="-342900">
              <a:buFont typeface="Wingdings" pitchFamily="2" charset="2"/>
              <a:buChar char="§"/>
            </a:pPr>
            <a:endParaRPr lang="en-US" kern="0" dirty="0" smtClean="0"/>
          </a:p>
          <a:p>
            <a:endParaRPr lang="en-US" kern="0" dirty="0"/>
          </a:p>
        </p:txBody>
      </p:sp>
      <p:graphicFrame>
        <p:nvGraphicFramePr>
          <p:cNvPr id="4" name="Content Placeholder 3">
            <a:extLst>
              <a:ext uri="{FF2B5EF4-FFF2-40B4-BE49-F238E27FC236}">
                <a16:creationId xmlns:a16="http://schemas.microsoft.com/office/drawing/2014/main" id="{8CE78A16-AD6D-CD43-AE6C-81F9FA4DE5B7}"/>
              </a:ext>
            </a:extLst>
          </p:cNvPr>
          <p:cNvGraphicFramePr>
            <a:graphicFrameLocks noGrp="1"/>
          </p:cNvGraphicFramePr>
          <p:nvPr>
            <p:ph idx="1"/>
            <p:extLst>
              <p:ext uri="{D42A27DB-BD31-4B8C-83A1-F6EECF244321}">
                <p14:modId xmlns:p14="http://schemas.microsoft.com/office/powerpoint/2010/main" val="2691169968"/>
              </p:ext>
            </p:extLst>
          </p:nvPr>
        </p:nvGraphicFramePr>
        <p:xfrm>
          <a:off x="3962400" y="1170801"/>
          <a:ext cx="6096000" cy="524510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a:t>Toward Improved Results</a:t>
            </a:r>
          </a:p>
        </p:txBody>
      </p:sp>
      <p:sp>
        <p:nvSpPr>
          <p:cNvPr id="10" name="Circular Arrow 9">
            <a:extLst>
              <a:ext uri="{FF2B5EF4-FFF2-40B4-BE49-F238E27FC236}">
                <a16:creationId xmlns:a16="http://schemas.microsoft.com/office/drawing/2014/main" id="{0678DA66-6F59-034F-A1CB-27647552EEED}"/>
              </a:ext>
            </a:extLst>
          </p:cNvPr>
          <p:cNvSpPr/>
          <p:nvPr/>
        </p:nvSpPr>
        <p:spPr bwMode="auto">
          <a:xfrm rot="6250141">
            <a:off x="7167741" y="1898997"/>
            <a:ext cx="1350377" cy="1219200"/>
          </a:xfrm>
          <a:prstGeom prst="circularArrow">
            <a:avLst>
              <a:gd name="adj1" fmla="val 12500"/>
              <a:gd name="adj2" fmla="val 1142319"/>
              <a:gd name="adj3" fmla="val 20457681"/>
              <a:gd name="adj4" fmla="val 8451484"/>
              <a:gd name="adj5" fmla="val 12500"/>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1" name="Rectangle 10">
            <a:extLst>
              <a:ext uri="{FF2B5EF4-FFF2-40B4-BE49-F238E27FC236}">
                <a16:creationId xmlns:a16="http://schemas.microsoft.com/office/drawing/2014/main" id="{DB4ABC0C-DE50-AA4C-8D2F-DCDD96CC3337}"/>
              </a:ext>
            </a:extLst>
          </p:cNvPr>
          <p:cNvSpPr/>
          <p:nvPr/>
        </p:nvSpPr>
        <p:spPr>
          <a:xfrm>
            <a:off x="7876383" y="2323931"/>
            <a:ext cx="2290410" cy="369332"/>
          </a:xfrm>
          <a:prstGeom prst="rect">
            <a:avLst/>
          </a:prstGeom>
        </p:spPr>
        <p:txBody>
          <a:bodyPr wrap="square">
            <a:spAutoFit/>
          </a:bodyPr>
          <a:lstStyle/>
          <a:p>
            <a:pPr lvl="1" algn="l"/>
            <a:r>
              <a:rPr lang="en-US" kern="0" dirty="0"/>
              <a:t>Enhance </a:t>
            </a:r>
            <a:r>
              <a:rPr lang="en-US" kern="0" dirty="0" err="1"/>
              <a:t>QoR</a:t>
            </a:r>
            <a:endParaRPr lang="en-US" kern="0" dirty="0"/>
          </a:p>
        </p:txBody>
      </p:sp>
      <p:sp>
        <p:nvSpPr>
          <p:cNvPr id="12" name="Circular Arrow 11">
            <a:extLst>
              <a:ext uri="{FF2B5EF4-FFF2-40B4-BE49-F238E27FC236}">
                <a16:creationId xmlns:a16="http://schemas.microsoft.com/office/drawing/2014/main" id="{975F4A04-72CE-9143-BF93-0076A2774090}"/>
              </a:ext>
            </a:extLst>
          </p:cNvPr>
          <p:cNvSpPr/>
          <p:nvPr/>
        </p:nvSpPr>
        <p:spPr bwMode="auto">
          <a:xfrm rot="19342535">
            <a:off x="4745714" y="3183751"/>
            <a:ext cx="1355590" cy="1219200"/>
          </a:xfrm>
          <a:prstGeom prst="circularArrow">
            <a:avLst>
              <a:gd name="adj1" fmla="val 12500"/>
              <a:gd name="adj2" fmla="val 1142319"/>
              <a:gd name="adj3" fmla="val 20457681"/>
              <a:gd name="adj4" fmla="val 9055185"/>
              <a:gd name="adj5" fmla="val 12500"/>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3" name="Rectangle 12">
            <a:extLst>
              <a:ext uri="{FF2B5EF4-FFF2-40B4-BE49-F238E27FC236}">
                <a16:creationId xmlns:a16="http://schemas.microsoft.com/office/drawing/2014/main" id="{60B1D6F4-4638-2B49-8439-2ACE1B74F1B4}"/>
              </a:ext>
            </a:extLst>
          </p:cNvPr>
          <p:cNvSpPr/>
          <p:nvPr/>
        </p:nvSpPr>
        <p:spPr>
          <a:xfrm>
            <a:off x="2088845" y="3303885"/>
            <a:ext cx="2940355" cy="923330"/>
          </a:xfrm>
          <a:prstGeom prst="rect">
            <a:avLst/>
          </a:prstGeom>
        </p:spPr>
        <p:txBody>
          <a:bodyPr wrap="square">
            <a:spAutoFit/>
          </a:bodyPr>
          <a:lstStyle/>
          <a:p>
            <a:pPr marL="285750" indent="-285750" algn="l">
              <a:buFont typeface="Arial" panose="020B0604020202020204" pitchFamily="34" charset="0"/>
              <a:buChar char="•"/>
            </a:pPr>
            <a:r>
              <a:rPr lang="en-US" kern="0" dirty="0" smtClean="0"/>
              <a:t>Automatic Clock Gating</a:t>
            </a:r>
          </a:p>
          <a:p>
            <a:pPr marL="285750" indent="-285750" algn="l">
              <a:buFont typeface="Arial" panose="020B0604020202020204" pitchFamily="34" charset="0"/>
              <a:buChar char="•"/>
            </a:pPr>
            <a:r>
              <a:rPr lang="en-US" kern="0" dirty="0" smtClean="0"/>
              <a:t>Multi-voltage</a:t>
            </a:r>
          </a:p>
          <a:p>
            <a:pPr marL="285750" indent="-285750" algn="l">
              <a:buFont typeface="Arial" panose="020B0604020202020204" pitchFamily="34" charset="0"/>
              <a:buChar char="•"/>
            </a:pPr>
            <a:r>
              <a:rPr lang="en-US" kern="0" dirty="0" smtClean="0"/>
              <a:t>Partitioning</a:t>
            </a:r>
            <a:endParaRPr lang="en-US" kern="0" dirty="0"/>
          </a:p>
        </p:txBody>
      </p:sp>
      <p:sp>
        <p:nvSpPr>
          <p:cNvPr id="14" name="Circular Arrow 13">
            <a:extLst>
              <a:ext uri="{FF2B5EF4-FFF2-40B4-BE49-F238E27FC236}">
                <a16:creationId xmlns:a16="http://schemas.microsoft.com/office/drawing/2014/main" id="{474C61F1-FBE2-E043-B652-0EDBD3A903D8}"/>
              </a:ext>
            </a:extLst>
          </p:cNvPr>
          <p:cNvSpPr/>
          <p:nvPr/>
        </p:nvSpPr>
        <p:spPr bwMode="auto">
          <a:xfrm rot="12516518">
            <a:off x="7437019" y="5299233"/>
            <a:ext cx="1350377" cy="1219200"/>
          </a:xfrm>
          <a:prstGeom prst="circularArrow">
            <a:avLst>
              <a:gd name="adj1" fmla="val 12500"/>
              <a:gd name="adj2" fmla="val 1142319"/>
              <a:gd name="adj3" fmla="val 20457681"/>
              <a:gd name="adj4" fmla="val 8451484"/>
              <a:gd name="adj5" fmla="val 12500"/>
            </a:avLst>
          </a:prstGeom>
          <a:no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5" name="Rectangle 14">
            <a:extLst>
              <a:ext uri="{FF2B5EF4-FFF2-40B4-BE49-F238E27FC236}">
                <a16:creationId xmlns:a16="http://schemas.microsoft.com/office/drawing/2014/main" id="{1A58C951-DB99-8C4C-8661-EDF206DCED40}"/>
              </a:ext>
            </a:extLst>
          </p:cNvPr>
          <p:cNvSpPr/>
          <p:nvPr/>
        </p:nvSpPr>
        <p:spPr>
          <a:xfrm>
            <a:off x="8407400" y="5715000"/>
            <a:ext cx="4089400" cy="646331"/>
          </a:xfrm>
          <a:prstGeom prst="rect">
            <a:avLst/>
          </a:prstGeom>
        </p:spPr>
        <p:txBody>
          <a:bodyPr wrap="square">
            <a:spAutoFit/>
          </a:bodyPr>
          <a:lstStyle/>
          <a:p>
            <a:pPr marL="742950" lvl="1" indent="-285750" algn="l">
              <a:buFont typeface="Arial" panose="020B0604020202020204" pitchFamily="34" charset="0"/>
              <a:buChar char="•"/>
            </a:pPr>
            <a:r>
              <a:rPr lang="en-US" dirty="0" smtClean="0"/>
              <a:t>Full-stack </a:t>
            </a:r>
            <a:r>
              <a:rPr lang="en-US" dirty="0"/>
              <a:t>solution </a:t>
            </a:r>
            <a:endParaRPr lang="en-US" dirty="0" smtClean="0"/>
          </a:p>
          <a:p>
            <a:pPr marL="742950" lvl="1" indent="-285750" algn="l">
              <a:buFont typeface="Arial" panose="020B0604020202020204" pitchFamily="34" charset="0"/>
              <a:buChar char="•"/>
            </a:pPr>
            <a:r>
              <a:rPr lang="en-US" dirty="0"/>
              <a:t>Parasitic </a:t>
            </a:r>
            <a:r>
              <a:rPr lang="en-US" dirty="0" smtClean="0"/>
              <a:t>Extraction</a:t>
            </a:r>
            <a:endParaRPr lang="en-US" dirty="0"/>
          </a:p>
        </p:txBody>
      </p:sp>
      <p:pic>
        <p:nvPicPr>
          <p:cNvPr id="17" name="Picture 16">
            <a:extLst>
              <a:ext uri="{FF2B5EF4-FFF2-40B4-BE49-F238E27FC236}">
                <a16:creationId xmlns:a16="http://schemas.microsoft.com/office/drawing/2014/main" id="{16F88DEC-4B3D-324D-943F-09EFA4B5E50D}"/>
              </a:ext>
            </a:extLst>
          </p:cNvPr>
          <p:cNvPicPr>
            <a:picLocks noChangeAspect="1"/>
          </p:cNvPicPr>
          <p:nvPr/>
        </p:nvPicPr>
        <p:blipFill>
          <a:blip r:embed="rId10"/>
          <a:stretch>
            <a:fillRect/>
          </a:stretch>
        </p:blipFill>
        <p:spPr>
          <a:xfrm>
            <a:off x="762000" y="1066801"/>
            <a:ext cx="762000" cy="762000"/>
          </a:xfrm>
          <a:prstGeom prst="rect">
            <a:avLst/>
          </a:prstGeom>
        </p:spPr>
      </p:pic>
      <p:pic>
        <p:nvPicPr>
          <p:cNvPr id="18"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47599811"/>
      </p:ext>
    </p:extLst>
  </p:cSld>
  <p:clrMapOvr>
    <a:masterClrMapping/>
  </p:clrMapOvr>
  <mc:AlternateContent xmlns:mc="http://schemas.openxmlformats.org/markup-compatibility/2006" xmlns:p14="http://schemas.microsoft.com/office/powerpoint/2010/main">
    <mc:Choice Requires="p14">
      <p:transition spd="slow" p14:dur="2000" advTm="435"/>
    </mc:Choice>
    <mc:Fallback xmlns="">
      <p:transition spd="slow" advTm="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B028DD-57D3-4224-8447-8751668E2E27}"/>
              </a:ext>
            </a:extLst>
          </p:cNvPr>
          <p:cNvSpPr>
            <a:spLocks noGrp="1"/>
          </p:cNvSpPr>
          <p:nvPr>
            <p:ph type="title"/>
          </p:nvPr>
        </p:nvSpPr>
        <p:spPr/>
        <p:txBody>
          <a:bodyPr/>
          <a:lstStyle/>
          <a:p>
            <a:r>
              <a:rPr lang="en-US" dirty="0" smtClean="0"/>
              <a:t>Thank You!</a:t>
            </a:r>
            <a:endParaRPr lang="en-US" dirty="0"/>
          </a:p>
        </p:txBody>
      </p:sp>
    </p:spTree>
    <p:extLst>
      <p:ext uri="{BB962C8B-B14F-4D97-AF65-F5344CB8AC3E}">
        <p14:creationId xmlns:p14="http://schemas.microsoft.com/office/powerpoint/2010/main" val="2241614213"/>
      </p:ext>
    </p:extLst>
  </p:cSld>
  <p:clrMapOvr>
    <a:masterClrMapping/>
  </p:clrMapOvr>
  <mc:AlternateContent xmlns:mc="http://schemas.openxmlformats.org/markup-compatibility/2006" xmlns:p14="http://schemas.microsoft.com/office/powerpoint/2010/main">
    <mc:Choice Requires="p14">
      <p:transition spd="slow" p14:dur="2000" advTm="463"/>
    </mc:Choice>
    <mc:Fallback xmlns="">
      <p:transition spd="slow" advTm="463"/>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3454"/>
            <a:ext cx="9788106" cy="767273"/>
          </a:xfrm>
        </p:spPr>
        <p:txBody>
          <a:bodyPr/>
          <a:lstStyle/>
          <a:p>
            <a:r>
              <a:rPr lang="en-US" dirty="0">
                <a:solidFill>
                  <a:schemeClr val="tx2"/>
                </a:solidFill>
              </a:rPr>
              <a:t>ASIC Design: </a:t>
            </a:r>
            <a:r>
              <a:rPr lang="en-US" dirty="0">
                <a:solidFill>
                  <a:srgbClr val="FFC000"/>
                </a:solidFill>
              </a:rPr>
              <a:t>Expertise, Schedule, Cost, RISK</a:t>
            </a:r>
          </a:p>
        </p:txBody>
      </p:sp>
      <p:sp>
        <p:nvSpPr>
          <p:cNvPr id="3" name="Content Placeholder 2"/>
          <p:cNvSpPr>
            <a:spLocks noGrp="1"/>
          </p:cNvSpPr>
          <p:nvPr>
            <p:ph sz="half" idx="1"/>
          </p:nvPr>
        </p:nvSpPr>
        <p:spPr>
          <a:xfrm>
            <a:off x="1572123" y="860727"/>
            <a:ext cx="9077276" cy="3247742"/>
          </a:xfrm>
        </p:spPr>
        <p:txBody>
          <a:bodyPr/>
          <a:lstStyle/>
          <a:p>
            <a:r>
              <a:rPr lang="en-US" altLang="en-US" sz="2400" dirty="0">
                <a:sym typeface="Wingdings" panose="05000000000000000000" pitchFamily="2" charset="2"/>
              </a:rPr>
              <a:t>Modern “Place and Route” tool:  10000+ commands/options</a:t>
            </a:r>
          </a:p>
          <a:p>
            <a:r>
              <a:rPr lang="en-US" altLang="en-US" sz="2400" dirty="0">
                <a:sym typeface="Wingdings" panose="05000000000000000000" pitchFamily="2" charset="2"/>
              </a:rPr>
              <a:t>H</a:t>
            </a:r>
            <a:r>
              <a:rPr lang="en-US" altLang="en-US" sz="2400" dirty="0">
                <a:latin typeface="Arial" panose="020B0604020202020204" pitchFamily="34" charset="0"/>
                <a:cs typeface="Arial" panose="020B0604020202020204" pitchFamily="34" charset="0"/>
                <a:sym typeface="Wingdings" panose="05000000000000000000" pitchFamily="2" charset="2"/>
              </a:rPr>
              <a:t>ard to design with latest tools in latest technologies</a:t>
            </a:r>
          </a:p>
          <a:p>
            <a:pPr lvl="1"/>
            <a:r>
              <a:rPr lang="en-US" altLang="en-US" sz="2200" dirty="0">
                <a:sym typeface="Wingdings" panose="05000000000000000000" pitchFamily="2" charset="2"/>
              </a:rPr>
              <a:t>Quality and schedule are unpredictable</a:t>
            </a:r>
          </a:p>
          <a:p>
            <a:pPr lvl="1"/>
            <a:r>
              <a:rPr lang="en-US" altLang="en-US" sz="2200" dirty="0">
                <a:sym typeface="Wingdings" panose="05000000000000000000" pitchFamily="2" charset="2"/>
              </a:rPr>
              <a:t>Expert users are required </a:t>
            </a:r>
          </a:p>
          <a:p>
            <a:r>
              <a:rPr lang="en-US" altLang="en-US" sz="2600" dirty="0">
                <a:solidFill>
                  <a:srgbClr val="FFC000"/>
                </a:solidFill>
                <a:sym typeface="Wingdings" panose="05000000000000000000" pitchFamily="2" charset="2"/>
              </a:rPr>
              <a:t>Cost and risk block innovation</a:t>
            </a:r>
          </a:p>
        </p:txBody>
      </p:sp>
      <p:sp>
        <p:nvSpPr>
          <p:cNvPr id="9" name="Rectangle 8"/>
          <p:cNvSpPr/>
          <p:nvPr/>
        </p:nvSpPr>
        <p:spPr bwMode="auto">
          <a:xfrm>
            <a:off x="6275850" y="1509204"/>
            <a:ext cx="4171059" cy="438582"/>
          </a:xfrm>
          <a:prstGeom prst="rect">
            <a:avLst/>
          </a:prstGeom>
          <a:noFill/>
          <a:ln w="12700" cap="sq" cmpd="sng" algn="ctr">
            <a:noFill/>
            <a:prstDash val="solid"/>
            <a:round/>
            <a:headEnd type="none" w="med" len="med"/>
            <a:tailEnd type="none" w="med" len="med"/>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60747" indent="-260747" defTabSz="685800">
              <a:buFontTx/>
              <a:buChar char="•"/>
            </a:pPr>
            <a:endParaRPr lang="en-US" sz="2400">
              <a:latin typeface="Times New Roman" pitchFamily="18" charset="0"/>
            </a:endParaRPr>
          </a:p>
        </p:txBody>
      </p:sp>
      <p:pic>
        <p:nvPicPr>
          <p:cNvPr id="5" name="Picture 4">
            <a:extLst>
              <a:ext uri="{FF2B5EF4-FFF2-40B4-BE49-F238E27FC236}">
                <a16:creationId xmlns:a16="http://schemas.microsoft.com/office/drawing/2014/main" id="{58EA321A-5A09-481A-9345-C5E688A2F3C5}"/>
              </a:ext>
            </a:extLst>
          </p:cNvPr>
          <p:cNvPicPr>
            <a:picLocks noChangeAspect="1"/>
          </p:cNvPicPr>
          <p:nvPr/>
        </p:nvPicPr>
        <p:blipFill rotWithShape="1">
          <a:blip r:embed="rId3"/>
          <a:srcRect l="18000" t="20639" r="19867" b="12800"/>
          <a:stretch/>
        </p:blipFill>
        <p:spPr>
          <a:xfrm>
            <a:off x="304800" y="3112566"/>
            <a:ext cx="5029200" cy="3340018"/>
          </a:xfrm>
          <a:prstGeom prst="rect">
            <a:avLst/>
          </a:prstGeom>
          <a:ln w="38100">
            <a:solidFill>
              <a:srgbClr val="FFC000"/>
            </a:solidFill>
          </a:ln>
          <a:effectLst/>
        </p:spPr>
      </p:pic>
      <p:pic>
        <p:nvPicPr>
          <p:cNvPr id="6" name="Picture 5">
            <a:extLst>
              <a:ext uri="{FF2B5EF4-FFF2-40B4-BE49-F238E27FC236}">
                <a16:creationId xmlns:a16="http://schemas.microsoft.com/office/drawing/2014/main" id="{79A9858A-7F67-CC49-9849-DA97D2EA22F4}"/>
              </a:ext>
            </a:extLst>
          </p:cNvPr>
          <p:cNvPicPr>
            <a:picLocks noChangeAspect="1"/>
          </p:cNvPicPr>
          <p:nvPr/>
        </p:nvPicPr>
        <p:blipFill>
          <a:blip r:embed="rId4"/>
          <a:stretch>
            <a:fillRect/>
          </a:stretch>
        </p:blipFill>
        <p:spPr>
          <a:xfrm>
            <a:off x="5736469" y="3218985"/>
            <a:ext cx="6303131" cy="2800815"/>
          </a:xfrm>
          <a:prstGeom prst="rect">
            <a:avLst/>
          </a:prstGeom>
          <a:ln w="38100">
            <a:solidFill>
              <a:srgbClr val="FFC000"/>
            </a:solidFill>
          </a:ln>
        </p:spPr>
      </p:pic>
      <p:pic>
        <p:nvPicPr>
          <p:cNvPr id="7" name="Picture 6">
            <a:extLst>
              <a:ext uri="{FF2B5EF4-FFF2-40B4-BE49-F238E27FC236}">
                <a16:creationId xmlns:a16="http://schemas.microsoft.com/office/drawing/2014/main" id="{636CBF59-0DF4-8E4E-A935-4CF8DA2BC54C}"/>
              </a:ext>
            </a:extLst>
          </p:cNvPr>
          <p:cNvPicPr>
            <a:picLocks noChangeAspect="1"/>
          </p:cNvPicPr>
          <p:nvPr/>
        </p:nvPicPr>
        <p:blipFill>
          <a:blip r:embed="rId5"/>
          <a:stretch>
            <a:fillRect/>
          </a:stretch>
        </p:blipFill>
        <p:spPr>
          <a:xfrm>
            <a:off x="10668000" y="3232583"/>
            <a:ext cx="1219200" cy="173140"/>
          </a:xfrm>
          <a:prstGeom prst="rect">
            <a:avLst/>
          </a:prstGeom>
        </p:spPr>
      </p:pic>
    </p:spTree>
    <p:extLst>
      <p:ext uri="{BB962C8B-B14F-4D97-AF65-F5344CB8AC3E}">
        <p14:creationId xmlns:p14="http://schemas.microsoft.com/office/powerpoint/2010/main" val="271118228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572123" y="860727"/>
            <a:ext cx="9077276" cy="3247742"/>
          </a:xfrm>
        </p:spPr>
        <p:txBody>
          <a:bodyPr/>
          <a:lstStyle/>
          <a:p>
            <a:r>
              <a:rPr lang="en-US" altLang="en-US" sz="2400" dirty="0">
                <a:sym typeface="Wingdings" panose="05000000000000000000" pitchFamily="2" charset="2"/>
              </a:rPr>
              <a:t>Modern “Place and Route” tool:  10000+ commands/options</a:t>
            </a:r>
          </a:p>
          <a:p>
            <a:r>
              <a:rPr lang="en-US" altLang="en-US" sz="2400" dirty="0">
                <a:sym typeface="Wingdings" panose="05000000000000000000" pitchFamily="2" charset="2"/>
              </a:rPr>
              <a:t>H</a:t>
            </a:r>
            <a:r>
              <a:rPr lang="en-US" altLang="en-US" sz="2400" dirty="0">
                <a:latin typeface="Arial" panose="020B0604020202020204" pitchFamily="34" charset="0"/>
                <a:cs typeface="Arial" panose="020B0604020202020204" pitchFamily="34" charset="0"/>
                <a:sym typeface="Wingdings" panose="05000000000000000000" pitchFamily="2" charset="2"/>
              </a:rPr>
              <a:t>ard to design with latest tools in latest technologies</a:t>
            </a:r>
          </a:p>
          <a:p>
            <a:pPr lvl="1"/>
            <a:r>
              <a:rPr lang="en-US" altLang="en-US" sz="2200" dirty="0">
                <a:sym typeface="Wingdings" panose="05000000000000000000" pitchFamily="2" charset="2"/>
              </a:rPr>
              <a:t>Quality and schedule are unpredictable</a:t>
            </a:r>
          </a:p>
          <a:p>
            <a:pPr lvl="1"/>
            <a:r>
              <a:rPr lang="en-US" altLang="en-US" sz="2200" dirty="0">
                <a:sym typeface="Wingdings" panose="05000000000000000000" pitchFamily="2" charset="2"/>
              </a:rPr>
              <a:t>Expert users are required </a:t>
            </a:r>
          </a:p>
          <a:p>
            <a:r>
              <a:rPr lang="en-US" altLang="en-US" sz="2600" dirty="0">
                <a:solidFill>
                  <a:srgbClr val="FFC000"/>
                </a:solidFill>
                <a:sym typeface="Wingdings" panose="05000000000000000000" pitchFamily="2" charset="2"/>
              </a:rPr>
              <a:t>Cost and risk block innovation</a:t>
            </a:r>
          </a:p>
        </p:txBody>
      </p:sp>
      <p:sp>
        <p:nvSpPr>
          <p:cNvPr id="9" name="Rectangle 8"/>
          <p:cNvSpPr/>
          <p:nvPr/>
        </p:nvSpPr>
        <p:spPr bwMode="auto">
          <a:xfrm>
            <a:off x="6275850" y="1509204"/>
            <a:ext cx="4171059" cy="438582"/>
          </a:xfrm>
          <a:prstGeom prst="rect">
            <a:avLst/>
          </a:prstGeom>
          <a:noFill/>
          <a:ln w="12700" cap="sq" cmpd="sng" algn="ctr">
            <a:noFill/>
            <a:prstDash val="solid"/>
            <a:round/>
            <a:headEnd type="none" w="med" len="med"/>
            <a:tailEnd type="none" w="med" len="med"/>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60747" indent="-260747" defTabSz="685800">
              <a:buFontTx/>
              <a:buChar char="•"/>
            </a:pPr>
            <a:endParaRPr lang="en-US" sz="2400">
              <a:latin typeface="Times New Roman" pitchFamily="18" charset="0"/>
            </a:endParaRPr>
          </a:p>
        </p:txBody>
      </p:sp>
      <p:pic>
        <p:nvPicPr>
          <p:cNvPr id="5" name="Picture 4">
            <a:extLst>
              <a:ext uri="{FF2B5EF4-FFF2-40B4-BE49-F238E27FC236}">
                <a16:creationId xmlns:a16="http://schemas.microsoft.com/office/drawing/2014/main" id="{58EA321A-5A09-481A-9345-C5E688A2F3C5}"/>
              </a:ext>
            </a:extLst>
          </p:cNvPr>
          <p:cNvPicPr>
            <a:picLocks noChangeAspect="1"/>
          </p:cNvPicPr>
          <p:nvPr/>
        </p:nvPicPr>
        <p:blipFill rotWithShape="1">
          <a:blip r:embed="rId3"/>
          <a:srcRect l="18000" t="20639" r="19867" b="12800"/>
          <a:stretch/>
        </p:blipFill>
        <p:spPr>
          <a:xfrm>
            <a:off x="304800" y="3112566"/>
            <a:ext cx="1905000" cy="1265158"/>
          </a:xfrm>
          <a:prstGeom prst="rect">
            <a:avLst/>
          </a:prstGeom>
          <a:ln w="38100">
            <a:solidFill>
              <a:srgbClr val="FFC000"/>
            </a:solidFill>
          </a:ln>
          <a:effectLst/>
        </p:spPr>
      </p:pic>
      <p:pic>
        <p:nvPicPr>
          <p:cNvPr id="6" name="Picture 5">
            <a:extLst>
              <a:ext uri="{FF2B5EF4-FFF2-40B4-BE49-F238E27FC236}">
                <a16:creationId xmlns:a16="http://schemas.microsoft.com/office/drawing/2014/main" id="{79A9858A-7F67-CC49-9849-DA97D2EA22F4}"/>
              </a:ext>
            </a:extLst>
          </p:cNvPr>
          <p:cNvPicPr>
            <a:picLocks noChangeAspect="1"/>
          </p:cNvPicPr>
          <p:nvPr/>
        </p:nvPicPr>
        <p:blipFill>
          <a:blip r:embed="rId4"/>
          <a:stretch>
            <a:fillRect/>
          </a:stretch>
        </p:blipFill>
        <p:spPr>
          <a:xfrm>
            <a:off x="2573457" y="3152789"/>
            <a:ext cx="1807331" cy="803093"/>
          </a:xfrm>
          <a:prstGeom prst="rect">
            <a:avLst/>
          </a:prstGeom>
          <a:ln w="38100">
            <a:solidFill>
              <a:srgbClr val="FFC000"/>
            </a:solidFill>
          </a:ln>
        </p:spPr>
      </p:pic>
      <p:sp>
        <p:nvSpPr>
          <p:cNvPr id="8" name="Rectangle 7">
            <a:extLst>
              <a:ext uri="{FF2B5EF4-FFF2-40B4-BE49-F238E27FC236}">
                <a16:creationId xmlns:a16="http://schemas.microsoft.com/office/drawing/2014/main" id="{A4223C58-EC7D-2745-995B-34E94DE9398C}"/>
              </a:ext>
            </a:extLst>
          </p:cNvPr>
          <p:cNvSpPr/>
          <p:nvPr/>
        </p:nvSpPr>
        <p:spPr bwMode="auto">
          <a:xfrm>
            <a:off x="7543800" y="5562600"/>
            <a:ext cx="1066800" cy="462914"/>
          </a:xfrm>
          <a:prstGeom prst="rect">
            <a:avLst/>
          </a:prstGeom>
          <a:solidFill>
            <a:srgbClr val="FFC0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0" name="Rectangle 9">
            <a:extLst>
              <a:ext uri="{FF2B5EF4-FFF2-40B4-BE49-F238E27FC236}">
                <a16:creationId xmlns:a16="http://schemas.microsoft.com/office/drawing/2014/main" id="{B3840242-0959-1449-9E91-38F94961D5F6}"/>
              </a:ext>
            </a:extLst>
          </p:cNvPr>
          <p:cNvSpPr/>
          <p:nvPr/>
        </p:nvSpPr>
        <p:spPr bwMode="auto">
          <a:xfrm>
            <a:off x="7543800" y="6025514"/>
            <a:ext cx="1066800" cy="334327"/>
          </a:xfrm>
          <a:prstGeom prst="rect">
            <a:avLst/>
          </a:prstGeom>
          <a:solidFill>
            <a:srgbClr val="CC66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1" name="TextBox 10">
            <a:extLst>
              <a:ext uri="{FF2B5EF4-FFF2-40B4-BE49-F238E27FC236}">
                <a16:creationId xmlns:a16="http://schemas.microsoft.com/office/drawing/2014/main" id="{D8E961D3-CE49-AD4F-9AFC-6576343FC303}"/>
              </a:ext>
            </a:extLst>
          </p:cNvPr>
          <p:cNvSpPr txBox="1"/>
          <p:nvPr/>
        </p:nvSpPr>
        <p:spPr>
          <a:xfrm>
            <a:off x="8655154" y="6045807"/>
            <a:ext cx="1544012" cy="369332"/>
          </a:xfrm>
          <a:prstGeom prst="rect">
            <a:avLst/>
          </a:prstGeom>
          <a:noFill/>
        </p:spPr>
        <p:txBody>
          <a:bodyPr wrap="none" rtlCol="0">
            <a:spAutoFit/>
          </a:bodyPr>
          <a:lstStyle/>
          <a:p>
            <a:r>
              <a:rPr lang="en-US" b="1" dirty="0"/>
              <a:t>Architecture</a:t>
            </a:r>
          </a:p>
        </p:txBody>
      </p:sp>
      <p:sp>
        <p:nvSpPr>
          <p:cNvPr id="12" name="TextBox 11">
            <a:extLst>
              <a:ext uri="{FF2B5EF4-FFF2-40B4-BE49-F238E27FC236}">
                <a16:creationId xmlns:a16="http://schemas.microsoft.com/office/drawing/2014/main" id="{F13A375E-580D-E34C-9BD6-2BDCA022FDC6}"/>
              </a:ext>
            </a:extLst>
          </p:cNvPr>
          <p:cNvSpPr txBox="1"/>
          <p:nvPr/>
        </p:nvSpPr>
        <p:spPr>
          <a:xfrm>
            <a:off x="8655154" y="5635135"/>
            <a:ext cx="1860446" cy="369332"/>
          </a:xfrm>
          <a:prstGeom prst="rect">
            <a:avLst/>
          </a:prstGeom>
          <a:noFill/>
        </p:spPr>
        <p:txBody>
          <a:bodyPr wrap="none" rtlCol="0">
            <a:spAutoFit/>
          </a:bodyPr>
          <a:lstStyle/>
          <a:p>
            <a:r>
              <a:rPr lang="en-US" b="1" dirty="0"/>
              <a:t>IP Qualification</a:t>
            </a:r>
          </a:p>
        </p:txBody>
      </p:sp>
      <p:cxnSp>
        <p:nvCxnSpPr>
          <p:cNvPr id="13" name="Straight Arrow Connector 12">
            <a:extLst>
              <a:ext uri="{FF2B5EF4-FFF2-40B4-BE49-F238E27FC236}">
                <a16:creationId xmlns:a16="http://schemas.microsoft.com/office/drawing/2014/main" id="{DE245625-9010-4A40-BFFD-9AC7769853C2}"/>
              </a:ext>
            </a:extLst>
          </p:cNvPr>
          <p:cNvCxnSpPr>
            <a:cxnSpLocks/>
          </p:cNvCxnSpPr>
          <p:nvPr/>
        </p:nvCxnSpPr>
        <p:spPr bwMode="auto">
          <a:xfrm flipV="1">
            <a:off x="7239000" y="5257800"/>
            <a:ext cx="0" cy="1102043"/>
          </a:xfrm>
          <a:prstGeom prst="straightConnector1">
            <a:avLst/>
          </a:prstGeom>
          <a:ln>
            <a:headEnd type="none" w="med" len="med"/>
            <a:tailEnd type="triangle"/>
          </a:ln>
        </p:spPr>
        <p:style>
          <a:lnRef idx="3">
            <a:schemeClr val="accent2"/>
          </a:lnRef>
          <a:fillRef idx="0">
            <a:schemeClr val="accent2"/>
          </a:fillRef>
          <a:effectRef idx="2">
            <a:schemeClr val="accent2"/>
          </a:effectRef>
          <a:fontRef idx="minor">
            <a:schemeClr val="tx1"/>
          </a:fontRef>
        </p:style>
      </p:cxnSp>
      <p:sp>
        <p:nvSpPr>
          <p:cNvPr id="14" name="TextBox 13">
            <a:extLst>
              <a:ext uri="{FF2B5EF4-FFF2-40B4-BE49-F238E27FC236}">
                <a16:creationId xmlns:a16="http://schemas.microsoft.com/office/drawing/2014/main" id="{BF455EC9-2702-C347-BF07-19E50D72390A}"/>
              </a:ext>
            </a:extLst>
          </p:cNvPr>
          <p:cNvSpPr txBox="1"/>
          <p:nvPr/>
        </p:nvSpPr>
        <p:spPr>
          <a:xfrm>
            <a:off x="7404693" y="5072360"/>
            <a:ext cx="1215432" cy="461665"/>
          </a:xfrm>
          <a:prstGeom prst="rect">
            <a:avLst/>
          </a:prstGeom>
          <a:noFill/>
        </p:spPr>
        <p:txBody>
          <a:bodyPr wrap="square" rtlCol="0">
            <a:spAutoFit/>
          </a:bodyPr>
          <a:lstStyle/>
          <a:p>
            <a:r>
              <a:rPr lang="en-US" sz="2400" b="1" dirty="0"/>
              <a:t>Costs</a:t>
            </a:r>
            <a:endParaRPr lang="en-US" b="1" dirty="0"/>
          </a:p>
        </p:txBody>
      </p:sp>
      <p:sp>
        <p:nvSpPr>
          <p:cNvPr id="15" name="TextBox 14">
            <a:extLst>
              <a:ext uri="{FF2B5EF4-FFF2-40B4-BE49-F238E27FC236}">
                <a16:creationId xmlns:a16="http://schemas.microsoft.com/office/drawing/2014/main" id="{26A6A894-9398-B147-900C-693FEB9949E4}"/>
              </a:ext>
            </a:extLst>
          </p:cNvPr>
          <p:cNvSpPr txBox="1"/>
          <p:nvPr/>
        </p:nvSpPr>
        <p:spPr>
          <a:xfrm>
            <a:off x="5508521" y="5635135"/>
            <a:ext cx="1676400" cy="646331"/>
          </a:xfrm>
          <a:prstGeom prst="rect">
            <a:avLst/>
          </a:prstGeom>
          <a:noFill/>
        </p:spPr>
        <p:txBody>
          <a:bodyPr wrap="square" rtlCol="0">
            <a:spAutoFit/>
          </a:bodyPr>
          <a:lstStyle/>
          <a:p>
            <a:pPr algn="r"/>
            <a:r>
              <a:rPr lang="en-US" dirty="0" smtClean="0"/>
              <a:t>Manual Design effort</a:t>
            </a:r>
            <a:endParaRPr lang="en-US" sz="1400" dirty="0"/>
          </a:p>
        </p:txBody>
      </p:sp>
      <p:sp>
        <p:nvSpPr>
          <p:cNvPr id="18" name="Title 1"/>
          <p:cNvSpPr txBox="1">
            <a:spLocks/>
          </p:cNvSpPr>
          <p:nvPr/>
        </p:nvSpPr>
        <p:spPr bwMode="auto">
          <a:xfrm>
            <a:off x="533400" y="93454"/>
            <a:ext cx="9788106" cy="76727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lnSpc>
                <a:spcPct val="90000"/>
              </a:lnSpc>
              <a:spcBef>
                <a:spcPct val="0"/>
              </a:spcBef>
              <a:spcAft>
                <a:spcPct val="0"/>
              </a:spcAft>
              <a:defRPr sz="3400" b="1">
                <a:solidFill>
                  <a:schemeClr val="tx2"/>
                </a:solidFill>
                <a:latin typeface="+mj-lt"/>
                <a:ea typeface="+mj-ea"/>
                <a:cs typeface="+mj-cs"/>
              </a:defRPr>
            </a:lvl1pPr>
            <a:lvl2pPr algn="ctr" rtl="0" eaLnBrk="1" fontAlgn="base" hangingPunct="1">
              <a:lnSpc>
                <a:spcPct val="90000"/>
              </a:lnSpc>
              <a:spcBef>
                <a:spcPct val="0"/>
              </a:spcBef>
              <a:spcAft>
                <a:spcPct val="0"/>
              </a:spcAft>
              <a:defRPr sz="4400" b="1">
                <a:solidFill>
                  <a:schemeClr val="tx2"/>
                </a:solidFill>
                <a:latin typeface="Arial" charset="0"/>
              </a:defRPr>
            </a:lvl2pPr>
            <a:lvl3pPr algn="ctr" rtl="0" eaLnBrk="1" fontAlgn="base" hangingPunct="1">
              <a:lnSpc>
                <a:spcPct val="90000"/>
              </a:lnSpc>
              <a:spcBef>
                <a:spcPct val="0"/>
              </a:spcBef>
              <a:spcAft>
                <a:spcPct val="0"/>
              </a:spcAft>
              <a:defRPr sz="4400" b="1">
                <a:solidFill>
                  <a:schemeClr val="tx2"/>
                </a:solidFill>
                <a:latin typeface="Arial" charset="0"/>
              </a:defRPr>
            </a:lvl3pPr>
            <a:lvl4pPr algn="ctr" rtl="0" eaLnBrk="1" fontAlgn="base" hangingPunct="1">
              <a:lnSpc>
                <a:spcPct val="90000"/>
              </a:lnSpc>
              <a:spcBef>
                <a:spcPct val="0"/>
              </a:spcBef>
              <a:spcAft>
                <a:spcPct val="0"/>
              </a:spcAft>
              <a:defRPr sz="4400" b="1">
                <a:solidFill>
                  <a:schemeClr val="tx2"/>
                </a:solidFill>
                <a:latin typeface="Arial" charset="0"/>
              </a:defRPr>
            </a:lvl4pPr>
            <a:lvl5pPr algn="ctr" rtl="0" eaLnBrk="1" fontAlgn="base" hangingPunct="1">
              <a:lnSpc>
                <a:spcPct val="90000"/>
              </a:lnSpc>
              <a:spcBef>
                <a:spcPct val="0"/>
              </a:spcBef>
              <a:spcAft>
                <a:spcPct val="0"/>
              </a:spcAft>
              <a:defRPr sz="4400" b="1">
                <a:solidFill>
                  <a:schemeClr val="tx2"/>
                </a:solidFill>
                <a:latin typeface="Arial" charset="0"/>
              </a:defRPr>
            </a:lvl5pPr>
            <a:lvl6pPr marL="457200" algn="ctr" rtl="0" eaLnBrk="1" fontAlgn="base" hangingPunct="1">
              <a:lnSpc>
                <a:spcPct val="90000"/>
              </a:lnSpc>
              <a:spcBef>
                <a:spcPct val="0"/>
              </a:spcBef>
              <a:spcAft>
                <a:spcPct val="0"/>
              </a:spcAft>
              <a:defRPr sz="4400" b="1">
                <a:solidFill>
                  <a:schemeClr val="tx2"/>
                </a:solidFill>
                <a:latin typeface="Arial" charset="0"/>
              </a:defRPr>
            </a:lvl6pPr>
            <a:lvl7pPr marL="914400" algn="ctr" rtl="0" eaLnBrk="1" fontAlgn="base" hangingPunct="1">
              <a:lnSpc>
                <a:spcPct val="90000"/>
              </a:lnSpc>
              <a:spcBef>
                <a:spcPct val="0"/>
              </a:spcBef>
              <a:spcAft>
                <a:spcPct val="0"/>
              </a:spcAft>
              <a:defRPr sz="4400" b="1">
                <a:solidFill>
                  <a:schemeClr val="tx2"/>
                </a:solidFill>
                <a:latin typeface="Arial" charset="0"/>
              </a:defRPr>
            </a:lvl7pPr>
            <a:lvl8pPr marL="1371600" algn="ctr" rtl="0" eaLnBrk="1" fontAlgn="base" hangingPunct="1">
              <a:lnSpc>
                <a:spcPct val="90000"/>
              </a:lnSpc>
              <a:spcBef>
                <a:spcPct val="0"/>
              </a:spcBef>
              <a:spcAft>
                <a:spcPct val="0"/>
              </a:spcAft>
              <a:defRPr sz="4400" b="1">
                <a:solidFill>
                  <a:schemeClr val="tx2"/>
                </a:solidFill>
                <a:latin typeface="Arial" charset="0"/>
              </a:defRPr>
            </a:lvl8pPr>
            <a:lvl9pPr marL="1828800" algn="ctr" rtl="0" eaLnBrk="1" fontAlgn="base" hangingPunct="1">
              <a:lnSpc>
                <a:spcPct val="90000"/>
              </a:lnSpc>
              <a:spcBef>
                <a:spcPct val="0"/>
              </a:spcBef>
              <a:spcAft>
                <a:spcPct val="0"/>
              </a:spcAft>
              <a:defRPr sz="4400" b="1">
                <a:solidFill>
                  <a:schemeClr val="tx2"/>
                </a:solidFill>
                <a:latin typeface="Arial" charset="0"/>
              </a:defRPr>
            </a:lvl9pPr>
          </a:lstStyle>
          <a:p>
            <a:r>
              <a:rPr lang="en-US" kern="0" dirty="0" smtClean="0"/>
              <a:t>ASIC Design: </a:t>
            </a:r>
            <a:r>
              <a:rPr lang="en-US" kern="0" dirty="0" smtClean="0">
                <a:solidFill>
                  <a:srgbClr val="FFC000"/>
                </a:solidFill>
              </a:rPr>
              <a:t>Expertise, Schedule, Cost, RISK</a:t>
            </a:r>
            <a:endParaRPr lang="en-US" kern="0" dirty="0">
              <a:solidFill>
                <a:srgbClr val="FFC000"/>
              </a:solidFill>
            </a:endParaRPr>
          </a:p>
        </p:txBody>
      </p:sp>
    </p:spTree>
    <p:extLst>
      <p:ext uri="{BB962C8B-B14F-4D97-AF65-F5344CB8AC3E}">
        <p14:creationId xmlns:p14="http://schemas.microsoft.com/office/powerpoint/2010/main" val="39664673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572123" y="860727"/>
            <a:ext cx="9077276" cy="3247742"/>
          </a:xfrm>
        </p:spPr>
        <p:txBody>
          <a:bodyPr/>
          <a:lstStyle/>
          <a:p>
            <a:r>
              <a:rPr lang="en-US" altLang="en-US" sz="2400" dirty="0">
                <a:sym typeface="Wingdings" panose="05000000000000000000" pitchFamily="2" charset="2"/>
              </a:rPr>
              <a:t>Modern “Place and Route” tool:  10000+ commands/options</a:t>
            </a:r>
          </a:p>
          <a:p>
            <a:r>
              <a:rPr lang="en-US" altLang="en-US" sz="2400" dirty="0">
                <a:sym typeface="Wingdings" panose="05000000000000000000" pitchFamily="2" charset="2"/>
              </a:rPr>
              <a:t>H</a:t>
            </a:r>
            <a:r>
              <a:rPr lang="en-US" altLang="en-US" sz="2400" dirty="0">
                <a:latin typeface="Arial" panose="020B0604020202020204" pitchFamily="34" charset="0"/>
                <a:cs typeface="Arial" panose="020B0604020202020204" pitchFamily="34" charset="0"/>
                <a:sym typeface="Wingdings" panose="05000000000000000000" pitchFamily="2" charset="2"/>
              </a:rPr>
              <a:t>ard to design with latest tools in latest technologies</a:t>
            </a:r>
          </a:p>
          <a:p>
            <a:pPr lvl="1"/>
            <a:r>
              <a:rPr lang="en-US" altLang="en-US" sz="2200" dirty="0">
                <a:sym typeface="Wingdings" panose="05000000000000000000" pitchFamily="2" charset="2"/>
              </a:rPr>
              <a:t>Quality and schedule are unpredictable</a:t>
            </a:r>
          </a:p>
          <a:p>
            <a:pPr lvl="1"/>
            <a:r>
              <a:rPr lang="en-US" altLang="en-US" sz="2200" dirty="0">
                <a:sym typeface="Wingdings" panose="05000000000000000000" pitchFamily="2" charset="2"/>
              </a:rPr>
              <a:t>Expert users are required </a:t>
            </a:r>
          </a:p>
          <a:p>
            <a:r>
              <a:rPr lang="en-US" altLang="en-US" sz="2600" dirty="0">
                <a:solidFill>
                  <a:srgbClr val="FFC000"/>
                </a:solidFill>
                <a:sym typeface="Wingdings" panose="05000000000000000000" pitchFamily="2" charset="2"/>
              </a:rPr>
              <a:t>Cost and risk block innovation</a:t>
            </a:r>
          </a:p>
        </p:txBody>
      </p:sp>
      <p:sp>
        <p:nvSpPr>
          <p:cNvPr id="9" name="Rectangle 8"/>
          <p:cNvSpPr/>
          <p:nvPr/>
        </p:nvSpPr>
        <p:spPr bwMode="auto">
          <a:xfrm>
            <a:off x="6275850" y="1509204"/>
            <a:ext cx="4171059" cy="438582"/>
          </a:xfrm>
          <a:prstGeom prst="rect">
            <a:avLst/>
          </a:prstGeom>
          <a:noFill/>
          <a:ln w="12700" cap="sq" cmpd="sng" algn="ctr">
            <a:noFill/>
            <a:prstDash val="solid"/>
            <a:round/>
            <a:headEnd type="none" w="med" len="med"/>
            <a:tailEnd type="none" w="med" len="med"/>
          </a:ln>
          <a:effectLst/>
        </p:spPr>
        <p:txBody>
          <a:bodyPr rot="0" spcFirstLastPara="0" vertOverflow="overflow" horzOverflow="overflow" vert="horz" wrap="square" lIns="68580" tIns="34290" rIns="68580" bIns="34290" numCol="1" spcCol="0" rtlCol="0" fromWordArt="0" anchor="t" anchorCtr="0" forceAA="0" compatLnSpc="1">
            <a:prstTxWarp prst="textNoShape">
              <a:avLst/>
            </a:prstTxWarp>
            <a:spAutoFit/>
          </a:bodyPr>
          <a:lstStyle/>
          <a:p>
            <a:pPr marL="260747" indent="-260747" defTabSz="685800">
              <a:buFontTx/>
              <a:buChar char="•"/>
            </a:pPr>
            <a:endParaRPr lang="en-US" sz="2400">
              <a:latin typeface="Times New Roman" pitchFamily="18" charset="0"/>
            </a:endParaRPr>
          </a:p>
        </p:txBody>
      </p:sp>
      <p:pic>
        <p:nvPicPr>
          <p:cNvPr id="5" name="Picture 4">
            <a:extLst>
              <a:ext uri="{FF2B5EF4-FFF2-40B4-BE49-F238E27FC236}">
                <a16:creationId xmlns:a16="http://schemas.microsoft.com/office/drawing/2014/main" id="{58EA321A-5A09-481A-9345-C5E688A2F3C5}"/>
              </a:ext>
            </a:extLst>
          </p:cNvPr>
          <p:cNvPicPr>
            <a:picLocks noChangeAspect="1"/>
          </p:cNvPicPr>
          <p:nvPr/>
        </p:nvPicPr>
        <p:blipFill rotWithShape="1">
          <a:blip r:embed="rId3"/>
          <a:srcRect l="18000" t="20639" r="19867" b="12800"/>
          <a:stretch/>
        </p:blipFill>
        <p:spPr>
          <a:xfrm>
            <a:off x="304800" y="3112566"/>
            <a:ext cx="1905000" cy="1265158"/>
          </a:xfrm>
          <a:prstGeom prst="rect">
            <a:avLst/>
          </a:prstGeom>
          <a:ln w="38100">
            <a:solidFill>
              <a:srgbClr val="FFC000"/>
            </a:solidFill>
          </a:ln>
          <a:effectLst/>
        </p:spPr>
      </p:pic>
      <p:pic>
        <p:nvPicPr>
          <p:cNvPr id="6" name="Picture 5">
            <a:extLst>
              <a:ext uri="{FF2B5EF4-FFF2-40B4-BE49-F238E27FC236}">
                <a16:creationId xmlns:a16="http://schemas.microsoft.com/office/drawing/2014/main" id="{79A9858A-7F67-CC49-9849-DA97D2EA22F4}"/>
              </a:ext>
            </a:extLst>
          </p:cNvPr>
          <p:cNvPicPr>
            <a:picLocks noChangeAspect="1"/>
          </p:cNvPicPr>
          <p:nvPr/>
        </p:nvPicPr>
        <p:blipFill>
          <a:blip r:embed="rId4"/>
          <a:stretch>
            <a:fillRect/>
          </a:stretch>
        </p:blipFill>
        <p:spPr>
          <a:xfrm>
            <a:off x="2573457" y="3152789"/>
            <a:ext cx="1807331" cy="803093"/>
          </a:xfrm>
          <a:prstGeom prst="rect">
            <a:avLst/>
          </a:prstGeom>
          <a:ln w="38100">
            <a:solidFill>
              <a:srgbClr val="FFC000"/>
            </a:solidFill>
          </a:ln>
        </p:spPr>
      </p:pic>
      <p:sp>
        <p:nvSpPr>
          <p:cNvPr id="8" name="Rectangle 7">
            <a:extLst>
              <a:ext uri="{FF2B5EF4-FFF2-40B4-BE49-F238E27FC236}">
                <a16:creationId xmlns:a16="http://schemas.microsoft.com/office/drawing/2014/main" id="{A4223C58-EC7D-2745-995B-34E94DE9398C}"/>
              </a:ext>
            </a:extLst>
          </p:cNvPr>
          <p:cNvSpPr/>
          <p:nvPr/>
        </p:nvSpPr>
        <p:spPr bwMode="auto">
          <a:xfrm>
            <a:off x="7543800" y="5562600"/>
            <a:ext cx="1066800" cy="462914"/>
          </a:xfrm>
          <a:prstGeom prst="rect">
            <a:avLst/>
          </a:prstGeom>
          <a:solidFill>
            <a:srgbClr val="FFC0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0" name="Rectangle 9">
            <a:extLst>
              <a:ext uri="{FF2B5EF4-FFF2-40B4-BE49-F238E27FC236}">
                <a16:creationId xmlns:a16="http://schemas.microsoft.com/office/drawing/2014/main" id="{B3840242-0959-1449-9E91-38F94961D5F6}"/>
              </a:ext>
            </a:extLst>
          </p:cNvPr>
          <p:cNvSpPr/>
          <p:nvPr/>
        </p:nvSpPr>
        <p:spPr bwMode="auto">
          <a:xfrm>
            <a:off x="7543800" y="6025514"/>
            <a:ext cx="1066800" cy="334327"/>
          </a:xfrm>
          <a:prstGeom prst="rect">
            <a:avLst/>
          </a:prstGeom>
          <a:solidFill>
            <a:srgbClr val="CC66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1" name="TextBox 10">
            <a:extLst>
              <a:ext uri="{FF2B5EF4-FFF2-40B4-BE49-F238E27FC236}">
                <a16:creationId xmlns:a16="http://schemas.microsoft.com/office/drawing/2014/main" id="{D8E961D3-CE49-AD4F-9AFC-6576343FC303}"/>
              </a:ext>
            </a:extLst>
          </p:cNvPr>
          <p:cNvSpPr txBox="1"/>
          <p:nvPr/>
        </p:nvSpPr>
        <p:spPr>
          <a:xfrm>
            <a:off x="8655154" y="6045807"/>
            <a:ext cx="1544012" cy="369332"/>
          </a:xfrm>
          <a:prstGeom prst="rect">
            <a:avLst/>
          </a:prstGeom>
          <a:noFill/>
        </p:spPr>
        <p:txBody>
          <a:bodyPr wrap="none" rtlCol="0">
            <a:spAutoFit/>
          </a:bodyPr>
          <a:lstStyle/>
          <a:p>
            <a:r>
              <a:rPr lang="en-US" b="1" dirty="0"/>
              <a:t>Architecture</a:t>
            </a:r>
          </a:p>
        </p:txBody>
      </p:sp>
      <p:sp>
        <p:nvSpPr>
          <p:cNvPr id="12" name="TextBox 11">
            <a:extLst>
              <a:ext uri="{FF2B5EF4-FFF2-40B4-BE49-F238E27FC236}">
                <a16:creationId xmlns:a16="http://schemas.microsoft.com/office/drawing/2014/main" id="{F13A375E-580D-E34C-9BD6-2BDCA022FDC6}"/>
              </a:ext>
            </a:extLst>
          </p:cNvPr>
          <p:cNvSpPr txBox="1"/>
          <p:nvPr/>
        </p:nvSpPr>
        <p:spPr>
          <a:xfrm>
            <a:off x="8655154" y="5635135"/>
            <a:ext cx="1860446" cy="369332"/>
          </a:xfrm>
          <a:prstGeom prst="rect">
            <a:avLst/>
          </a:prstGeom>
          <a:noFill/>
        </p:spPr>
        <p:txBody>
          <a:bodyPr wrap="none" rtlCol="0">
            <a:spAutoFit/>
          </a:bodyPr>
          <a:lstStyle/>
          <a:p>
            <a:r>
              <a:rPr lang="en-US" b="1" dirty="0"/>
              <a:t>IP Qualification</a:t>
            </a:r>
          </a:p>
        </p:txBody>
      </p:sp>
      <p:sp>
        <p:nvSpPr>
          <p:cNvPr id="16" name="Rectangle 15">
            <a:extLst>
              <a:ext uri="{FF2B5EF4-FFF2-40B4-BE49-F238E27FC236}">
                <a16:creationId xmlns:a16="http://schemas.microsoft.com/office/drawing/2014/main" id="{1D1191DD-D2F4-EC42-B3FF-81A93436DFEA}"/>
              </a:ext>
            </a:extLst>
          </p:cNvPr>
          <p:cNvSpPr/>
          <p:nvPr/>
        </p:nvSpPr>
        <p:spPr bwMode="auto">
          <a:xfrm>
            <a:off x="7543800" y="4771292"/>
            <a:ext cx="1066800" cy="791308"/>
          </a:xfrm>
          <a:prstGeom prst="rect">
            <a:avLst/>
          </a:prstGeom>
          <a:solidFill>
            <a:schemeClr val="accent2"/>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7" name="Rectangle 16">
            <a:extLst>
              <a:ext uri="{FF2B5EF4-FFF2-40B4-BE49-F238E27FC236}">
                <a16:creationId xmlns:a16="http://schemas.microsoft.com/office/drawing/2014/main" id="{A4223C58-EC7D-2745-995B-34E94DE9398C}"/>
              </a:ext>
            </a:extLst>
          </p:cNvPr>
          <p:cNvSpPr/>
          <p:nvPr/>
        </p:nvSpPr>
        <p:spPr bwMode="auto">
          <a:xfrm>
            <a:off x="7543800" y="5556886"/>
            <a:ext cx="1066800" cy="462914"/>
          </a:xfrm>
          <a:prstGeom prst="rect">
            <a:avLst/>
          </a:prstGeom>
          <a:solidFill>
            <a:srgbClr val="FFC0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Rectangle 17">
            <a:extLst>
              <a:ext uri="{FF2B5EF4-FFF2-40B4-BE49-F238E27FC236}">
                <a16:creationId xmlns:a16="http://schemas.microsoft.com/office/drawing/2014/main" id="{B3840242-0959-1449-9E91-38F94961D5F6}"/>
              </a:ext>
            </a:extLst>
          </p:cNvPr>
          <p:cNvSpPr/>
          <p:nvPr/>
        </p:nvSpPr>
        <p:spPr bwMode="auto">
          <a:xfrm>
            <a:off x="7543800" y="6019800"/>
            <a:ext cx="1066800" cy="334327"/>
          </a:xfrm>
          <a:prstGeom prst="rect">
            <a:avLst/>
          </a:prstGeom>
          <a:solidFill>
            <a:srgbClr val="CC6600"/>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9" name="Rectangle 18">
            <a:extLst>
              <a:ext uri="{FF2B5EF4-FFF2-40B4-BE49-F238E27FC236}">
                <a16:creationId xmlns:a16="http://schemas.microsoft.com/office/drawing/2014/main" id="{FED76A51-62FF-4340-B4AD-369BF5481265}"/>
              </a:ext>
            </a:extLst>
          </p:cNvPr>
          <p:cNvSpPr/>
          <p:nvPr/>
        </p:nvSpPr>
        <p:spPr bwMode="auto">
          <a:xfrm>
            <a:off x="7543800" y="3352800"/>
            <a:ext cx="1066800" cy="1447800"/>
          </a:xfrm>
          <a:prstGeom prst="rect">
            <a:avLst/>
          </a:prstGeom>
          <a:solidFill>
            <a:srgbClr val="C1FAB6"/>
          </a:solidFill>
          <a:ln w="28575" cap="flat" cmpd="sng" algn="ctr">
            <a:solidFill>
              <a:schemeClr val="tx1"/>
            </a:solidFill>
            <a:prstDash val="solid"/>
            <a:round/>
            <a:headEnd type="none" w="med" len="med"/>
            <a:tailEnd type="triangle" w="lg" len="lg"/>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2" name="TextBox 21">
            <a:extLst>
              <a:ext uri="{FF2B5EF4-FFF2-40B4-BE49-F238E27FC236}">
                <a16:creationId xmlns:a16="http://schemas.microsoft.com/office/drawing/2014/main" id="{9EE3E8AC-6257-4447-A3D0-98D3201DEC46}"/>
              </a:ext>
            </a:extLst>
          </p:cNvPr>
          <p:cNvSpPr txBox="1"/>
          <p:nvPr/>
        </p:nvSpPr>
        <p:spPr>
          <a:xfrm>
            <a:off x="8655154" y="4964668"/>
            <a:ext cx="1120821" cy="369332"/>
          </a:xfrm>
          <a:prstGeom prst="rect">
            <a:avLst/>
          </a:prstGeom>
          <a:noFill/>
        </p:spPr>
        <p:txBody>
          <a:bodyPr wrap="none" rtlCol="0">
            <a:spAutoFit/>
          </a:bodyPr>
          <a:lstStyle/>
          <a:p>
            <a:r>
              <a:rPr lang="en-US" b="1" dirty="0"/>
              <a:t>Physical</a:t>
            </a:r>
          </a:p>
        </p:txBody>
      </p:sp>
      <p:sp>
        <p:nvSpPr>
          <p:cNvPr id="23" name="TextBox 22">
            <a:extLst>
              <a:ext uri="{FF2B5EF4-FFF2-40B4-BE49-F238E27FC236}">
                <a16:creationId xmlns:a16="http://schemas.microsoft.com/office/drawing/2014/main" id="{70764BFF-FC29-7445-B3F0-7C2B7C49458A}"/>
              </a:ext>
            </a:extLst>
          </p:cNvPr>
          <p:cNvSpPr txBox="1"/>
          <p:nvPr/>
        </p:nvSpPr>
        <p:spPr>
          <a:xfrm>
            <a:off x="8655154" y="3733800"/>
            <a:ext cx="1428661" cy="369332"/>
          </a:xfrm>
          <a:prstGeom prst="rect">
            <a:avLst/>
          </a:prstGeom>
          <a:noFill/>
        </p:spPr>
        <p:txBody>
          <a:bodyPr wrap="none" rtlCol="0">
            <a:spAutoFit/>
          </a:bodyPr>
          <a:lstStyle/>
          <a:p>
            <a:r>
              <a:rPr lang="en-US" b="1" dirty="0"/>
              <a:t>Verification</a:t>
            </a:r>
          </a:p>
        </p:txBody>
      </p:sp>
      <p:cxnSp>
        <p:nvCxnSpPr>
          <p:cNvPr id="24" name="Straight Arrow Connector 23">
            <a:extLst>
              <a:ext uri="{FF2B5EF4-FFF2-40B4-BE49-F238E27FC236}">
                <a16:creationId xmlns:a16="http://schemas.microsoft.com/office/drawing/2014/main" id="{DE245625-9010-4A40-BFFD-9AC7769853C2}"/>
              </a:ext>
            </a:extLst>
          </p:cNvPr>
          <p:cNvCxnSpPr>
            <a:cxnSpLocks/>
          </p:cNvCxnSpPr>
          <p:nvPr/>
        </p:nvCxnSpPr>
        <p:spPr bwMode="auto">
          <a:xfrm flipV="1">
            <a:off x="7239000" y="2895600"/>
            <a:ext cx="0" cy="3458528"/>
          </a:xfrm>
          <a:prstGeom prst="straightConnector1">
            <a:avLst/>
          </a:prstGeom>
          <a:ln>
            <a:headEnd type="none" w="med" len="med"/>
            <a:tailEnd type="triangle"/>
          </a:ln>
        </p:spPr>
        <p:style>
          <a:lnRef idx="3">
            <a:schemeClr val="accent2"/>
          </a:lnRef>
          <a:fillRef idx="0">
            <a:schemeClr val="accent2"/>
          </a:fillRef>
          <a:effectRef idx="2">
            <a:schemeClr val="accent2"/>
          </a:effectRef>
          <a:fontRef idx="minor">
            <a:schemeClr val="tx1"/>
          </a:fontRef>
        </p:style>
      </p:cxnSp>
      <p:sp>
        <p:nvSpPr>
          <p:cNvPr id="25" name="TextBox 24">
            <a:extLst>
              <a:ext uri="{FF2B5EF4-FFF2-40B4-BE49-F238E27FC236}">
                <a16:creationId xmlns:a16="http://schemas.microsoft.com/office/drawing/2014/main" id="{BF455EC9-2702-C347-BF07-19E50D72390A}"/>
              </a:ext>
            </a:extLst>
          </p:cNvPr>
          <p:cNvSpPr txBox="1"/>
          <p:nvPr/>
        </p:nvSpPr>
        <p:spPr>
          <a:xfrm>
            <a:off x="7376118" y="2781031"/>
            <a:ext cx="1215432" cy="461665"/>
          </a:xfrm>
          <a:prstGeom prst="rect">
            <a:avLst/>
          </a:prstGeom>
          <a:noFill/>
        </p:spPr>
        <p:txBody>
          <a:bodyPr wrap="square" rtlCol="0">
            <a:spAutoFit/>
          </a:bodyPr>
          <a:lstStyle/>
          <a:p>
            <a:r>
              <a:rPr lang="en-US" sz="2400" b="1" dirty="0"/>
              <a:t>Costs</a:t>
            </a:r>
            <a:endParaRPr lang="en-US" b="1" dirty="0"/>
          </a:p>
        </p:txBody>
      </p:sp>
      <p:sp>
        <p:nvSpPr>
          <p:cNvPr id="26" name="TextBox 25">
            <a:extLst>
              <a:ext uri="{FF2B5EF4-FFF2-40B4-BE49-F238E27FC236}">
                <a16:creationId xmlns:a16="http://schemas.microsoft.com/office/drawing/2014/main" id="{EDFE7A25-450E-6B4E-9200-9D0D84A63E8F}"/>
              </a:ext>
            </a:extLst>
          </p:cNvPr>
          <p:cNvSpPr txBox="1"/>
          <p:nvPr/>
        </p:nvSpPr>
        <p:spPr>
          <a:xfrm>
            <a:off x="5165621" y="3581400"/>
            <a:ext cx="2057400" cy="1477328"/>
          </a:xfrm>
          <a:prstGeom prst="rect">
            <a:avLst/>
          </a:prstGeom>
          <a:noFill/>
        </p:spPr>
        <p:txBody>
          <a:bodyPr wrap="square" rtlCol="0">
            <a:spAutoFit/>
          </a:bodyPr>
          <a:lstStyle/>
          <a:p>
            <a:pPr algn="r"/>
            <a:r>
              <a:rPr lang="en-US" dirty="0" smtClean="0"/>
              <a:t>Proprietary Tools</a:t>
            </a:r>
            <a:endParaRPr lang="en-US" dirty="0"/>
          </a:p>
          <a:p>
            <a:pPr algn="r"/>
            <a:r>
              <a:rPr lang="en-US" dirty="0"/>
              <a:t>+</a:t>
            </a:r>
          </a:p>
          <a:p>
            <a:pPr algn="r"/>
            <a:r>
              <a:rPr lang="en-US" dirty="0" smtClean="0"/>
              <a:t>Schedule</a:t>
            </a:r>
            <a:endParaRPr lang="en-US" dirty="0"/>
          </a:p>
          <a:p>
            <a:pPr algn="r"/>
            <a:r>
              <a:rPr lang="en-US" dirty="0"/>
              <a:t>+ </a:t>
            </a:r>
          </a:p>
          <a:p>
            <a:pPr algn="r"/>
            <a:r>
              <a:rPr lang="en-US" dirty="0" smtClean="0"/>
              <a:t>Risk </a:t>
            </a:r>
            <a:r>
              <a:rPr lang="en-US" dirty="0"/>
              <a:t>management </a:t>
            </a:r>
            <a:endParaRPr lang="en-US" sz="1400" dirty="0"/>
          </a:p>
        </p:txBody>
      </p:sp>
      <p:sp>
        <p:nvSpPr>
          <p:cNvPr id="28" name="TextBox 27">
            <a:extLst>
              <a:ext uri="{FF2B5EF4-FFF2-40B4-BE49-F238E27FC236}">
                <a16:creationId xmlns:a16="http://schemas.microsoft.com/office/drawing/2014/main" id="{26A6A894-9398-B147-900C-693FEB9949E4}"/>
              </a:ext>
            </a:extLst>
          </p:cNvPr>
          <p:cNvSpPr txBox="1"/>
          <p:nvPr/>
        </p:nvSpPr>
        <p:spPr>
          <a:xfrm>
            <a:off x="5508521" y="5629421"/>
            <a:ext cx="1676400" cy="646331"/>
          </a:xfrm>
          <a:prstGeom prst="rect">
            <a:avLst/>
          </a:prstGeom>
          <a:noFill/>
        </p:spPr>
        <p:txBody>
          <a:bodyPr wrap="square" rtlCol="0">
            <a:spAutoFit/>
          </a:bodyPr>
          <a:lstStyle/>
          <a:p>
            <a:pPr algn="r"/>
            <a:r>
              <a:rPr lang="en-US" dirty="0" smtClean="0"/>
              <a:t>Manual Design effort</a:t>
            </a:r>
            <a:endParaRPr lang="en-US" sz="1400" dirty="0"/>
          </a:p>
        </p:txBody>
      </p:sp>
      <p:sp>
        <p:nvSpPr>
          <p:cNvPr id="27" name="Title 1"/>
          <p:cNvSpPr txBox="1">
            <a:spLocks/>
          </p:cNvSpPr>
          <p:nvPr/>
        </p:nvSpPr>
        <p:spPr bwMode="auto">
          <a:xfrm>
            <a:off x="533400" y="93454"/>
            <a:ext cx="9788106" cy="76727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lnSpc>
                <a:spcPct val="90000"/>
              </a:lnSpc>
              <a:spcBef>
                <a:spcPct val="0"/>
              </a:spcBef>
              <a:spcAft>
                <a:spcPct val="0"/>
              </a:spcAft>
              <a:defRPr sz="3400" b="1">
                <a:solidFill>
                  <a:schemeClr val="tx2"/>
                </a:solidFill>
                <a:latin typeface="+mj-lt"/>
                <a:ea typeface="+mj-ea"/>
                <a:cs typeface="+mj-cs"/>
              </a:defRPr>
            </a:lvl1pPr>
            <a:lvl2pPr algn="ctr" rtl="0" eaLnBrk="1" fontAlgn="base" hangingPunct="1">
              <a:lnSpc>
                <a:spcPct val="90000"/>
              </a:lnSpc>
              <a:spcBef>
                <a:spcPct val="0"/>
              </a:spcBef>
              <a:spcAft>
                <a:spcPct val="0"/>
              </a:spcAft>
              <a:defRPr sz="4400" b="1">
                <a:solidFill>
                  <a:schemeClr val="tx2"/>
                </a:solidFill>
                <a:latin typeface="Arial" charset="0"/>
              </a:defRPr>
            </a:lvl2pPr>
            <a:lvl3pPr algn="ctr" rtl="0" eaLnBrk="1" fontAlgn="base" hangingPunct="1">
              <a:lnSpc>
                <a:spcPct val="90000"/>
              </a:lnSpc>
              <a:spcBef>
                <a:spcPct val="0"/>
              </a:spcBef>
              <a:spcAft>
                <a:spcPct val="0"/>
              </a:spcAft>
              <a:defRPr sz="4400" b="1">
                <a:solidFill>
                  <a:schemeClr val="tx2"/>
                </a:solidFill>
                <a:latin typeface="Arial" charset="0"/>
              </a:defRPr>
            </a:lvl3pPr>
            <a:lvl4pPr algn="ctr" rtl="0" eaLnBrk="1" fontAlgn="base" hangingPunct="1">
              <a:lnSpc>
                <a:spcPct val="90000"/>
              </a:lnSpc>
              <a:spcBef>
                <a:spcPct val="0"/>
              </a:spcBef>
              <a:spcAft>
                <a:spcPct val="0"/>
              </a:spcAft>
              <a:defRPr sz="4400" b="1">
                <a:solidFill>
                  <a:schemeClr val="tx2"/>
                </a:solidFill>
                <a:latin typeface="Arial" charset="0"/>
              </a:defRPr>
            </a:lvl4pPr>
            <a:lvl5pPr algn="ctr" rtl="0" eaLnBrk="1" fontAlgn="base" hangingPunct="1">
              <a:lnSpc>
                <a:spcPct val="90000"/>
              </a:lnSpc>
              <a:spcBef>
                <a:spcPct val="0"/>
              </a:spcBef>
              <a:spcAft>
                <a:spcPct val="0"/>
              </a:spcAft>
              <a:defRPr sz="4400" b="1">
                <a:solidFill>
                  <a:schemeClr val="tx2"/>
                </a:solidFill>
                <a:latin typeface="Arial" charset="0"/>
              </a:defRPr>
            </a:lvl5pPr>
            <a:lvl6pPr marL="457200" algn="ctr" rtl="0" eaLnBrk="1" fontAlgn="base" hangingPunct="1">
              <a:lnSpc>
                <a:spcPct val="90000"/>
              </a:lnSpc>
              <a:spcBef>
                <a:spcPct val="0"/>
              </a:spcBef>
              <a:spcAft>
                <a:spcPct val="0"/>
              </a:spcAft>
              <a:defRPr sz="4400" b="1">
                <a:solidFill>
                  <a:schemeClr val="tx2"/>
                </a:solidFill>
                <a:latin typeface="Arial" charset="0"/>
              </a:defRPr>
            </a:lvl6pPr>
            <a:lvl7pPr marL="914400" algn="ctr" rtl="0" eaLnBrk="1" fontAlgn="base" hangingPunct="1">
              <a:lnSpc>
                <a:spcPct val="90000"/>
              </a:lnSpc>
              <a:spcBef>
                <a:spcPct val="0"/>
              </a:spcBef>
              <a:spcAft>
                <a:spcPct val="0"/>
              </a:spcAft>
              <a:defRPr sz="4400" b="1">
                <a:solidFill>
                  <a:schemeClr val="tx2"/>
                </a:solidFill>
                <a:latin typeface="Arial" charset="0"/>
              </a:defRPr>
            </a:lvl7pPr>
            <a:lvl8pPr marL="1371600" algn="ctr" rtl="0" eaLnBrk="1" fontAlgn="base" hangingPunct="1">
              <a:lnSpc>
                <a:spcPct val="90000"/>
              </a:lnSpc>
              <a:spcBef>
                <a:spcPct val="0"/>
              </a:spcBef>
              <a:spcAft>
                <a:spcPct val="0"/>
              </a:spcAft>
              <a:defRPr sz="4400" b="1">
                <a:solidFill>
                  <a:schemeClr val="tx2"/>
                </a:solidFill>
                <a:latin typeface="Arial" charset="0"/>
              </a:defRPr>
            </a:lvl8pPr>
            <a:lvl9pPr marL="1828800" algn="ctr" rtl="0" eaLnBrk="1" fontAlgn="base" hangingPunct="1">
              <a:lnSpc>
                <a:spcPct val="90000"/>
              </a:lnSpc>
              <a:spcBef>
                <a:spcPct val="0"/>
              </a:spcBef>
              <a:spcAft>
                <a:spcPct val="0"/>
              </a:spcAft>
              <a:defRPr sz="4400" b="1">
                <a:solidFill>
                  <a:schemeClr val="tx2"/>
                </a:solidFill>
                <a:latin typeface="Arial" charset="0"/>
              </a:defRPr>
            </a:lvl9pPr>
          </a:lstStyle>
          <a:p>
            <a:r>
              <a:rPr lang="en-US" kern="0" dirty="0" smtClean="0"/>
              <a:t>ASIC Design: </a:t>
            </a:r>
            <a:r>
              <a:rPr lang="en-US" kern="0" dirty="0" smtClean="0">
                <a:solidFill>
                  <a:srgbClr val="FFC000"/>
                </a:solidFill>
              </a:rPr>
              <a:t>Expertise, Schedule, Cost, RISK</a:t>
            </a:r>
            <a:endParaRPr lang="en-US" kern="0" dirty="0">
              <a:solidFill>
                <a:srgbClr val="FFC000"/>
              </a:solidFill>
            </a:endParaRPr>
          </a:p>
        </p:txBody>
      </p:sp>
    </p:spTree>
    <p:extLst>
      <p:ext uri="{BB962C8B-B14F-4D97-AF65-F5344CB8AC3E}">
        <p14:creationId xmlns:p14="http://schemas.microsoft.com/office/powerpoint/2010/main" val="269455193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A9E1122-133F-4DE7-A0CC-8D33B893C447}"/>
              </a:ext>
            </a:extLst>
          </p:cNvPr>
          <p:cNvSpPr txBox="1">
            <a:spLocks/>
          </p:cNvSpPr>
          <p:nvPr/>
        </p:nvSpPr>
        <p:spPr bwMode="auto">
          <a:xfrm>
            <a:off x="1654755" y="242888"/>
            <a:ext cx="8851900" cy="595312"/>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lvl1pPr algn="l" rtl="0" eaLnBrk="1" fontAlgn="base" hangingPunct="1">
              <a:lnSpc>
                <a:spcPct val="90000"/>
              </a:lnSpc>
              <a:spcBef>
                <a:spcPct val="0"/>
              </a:spcBef>
              <a:spcAft>
                <a:spcPct val="0"/>
              </a:spcAft>
              <a:defRPr sz="3200" b="1" baseline="0">
                <a:solidFill>
                  <a:srgbClr val="254061"/>
                </a:solidFill>
                <a:latin typeface="Arial" panose="020B0604020202020204" pitchFamily="34" charset="0"/>
                <a:ea typeface="+mj-ea"/>
                <a:cs typeface="Arial" pitchFamily="34" charset="0"/>
              </a:defRPr>
            </a:lvl1pPr>
            <a:lvl2pPr algn="l" rtl="0" eaLnBrk="1" fontAlgn="base" hangingPunct="1">
              <a:lnSpc>
                <a:spcPct val="90000"/>
              </a:lnSpc>
              <a:spcBef>
                <a:spcPct val="0"/>
              </a:spcBef>
              <a:spcAft>
                <a:spcPct val="0"/>
              </a:spcAft>
              <a:defRPr sz="3200" b="1">
                <a:solidFill>
                  <a:srgbClr val="254061"/>
                </a:solidFill>
                <a:latin typeface="Arial" charset="0"/>
                <a:cs typeface="Arial" charset="0"/>
              </a:defRPr>
            </a:lvl2pPr>
            <a:lvl3pPr algn="l" rtl="0" eaLnBrk="1" fontAlgn="base" hangingPunct="1">
              <a:lnSpc>
                <a:spcPct val="90000"/>
              </a:lnSpc>
              <a:spcBef>
                <a:spcPct val="0"/>
              </a:spcBef>
              <a:spcAft>
                <a:spcPct val="0"/>
              </a:spcAft>
              <a:defRPr sz="3200" b="1">
                <a:solidFill>
                  <a:srgbClr val="254061"/>
                </a:solidFill>
                <a:latin typeface="Arial" charset="0"/>
                <a:cs typeface="Arial" charset="0"/>
              </a:defRPr>
            </a:lvl3pPr>
            <a:lvl4pPr algn="l" rtl="0" eaLnBrk="1" fontAlgn="base" hangingPunct="1">
              <a:lnSpc>
                <a:spcPct val="90000"/>
              </a:lnSpc>
              <a:spcBef>
                <a:spcPct val="0"/>
              </a:spcBef>
              <a:spcAft>
                <a:spcPct val="0"/>
              </a:spcAft>
              <a:defRPr sz="3200" b="1">
                <a:solidFill>
                  <a:srgbClr val="254061"/>
                </a:solidFill>
                <a:latin typeface="Arial" charset="0"/>
                <a:cs typeface="Arial" charset="0"/>
              </a:defRPr>
            </a:lvl4pPr>
            <a:lvl5pPr algn="l" rtl="0" eaLnBrk="1" fontAlgn="base" hangingPunct="1">
              <a:lnSpc>
                <a:spcPct val="90000"/>
              </a:lnSpc>
              <a:spcBef>
                <a:spcPct val="0"/>
              </a:spcBef>
              <a:spcAft>
                <a:spcPct val="0"/>
              </a:spcAft>
              <a:defRPr sz="3200" b="1">
                <a:solidFill>
                  <a:srgbClr val="254061"/>
                </a:solidFill>
                <a:latin typeface="Arial" charset="0"/>
                <a:cs typeface="Arial" charset="0"/>
              </a:defRPr>
            </a:lvl5pPr>
            <a:lvl6pPr marL="457200" algn="l" rtl="0" eaLnBrk="1" fontAlgn="base" hangingPunct="1">
              <a:lnSpc>
                <a:spcPct val="90000"/>
              </a:lnSpc>
              <a:spcBef>
                <a:spcPct val="0"/>
              </a:spcBef>
              <a:spcAft>
                <a:spcPct val="0"/>
              </a:spcAft>
              <a:defRPr sz="3200">
                <a:solidFill>
                  <a:schemeClr val="hlink"/>
                </a:solidFill>
                <a:latin typeface="Tahoma" pitchFamily="34" charset="0"/>
              </a:defRPr>
            </a:lvl6pPr>
            <a:lvl7pPr marL="914400" algn="l" rtl="0" eaLnBrk="1" fontAlgn="base" hangingPunct="1">
              <a:lnSpc>
                <a:spcPct val="90000"/>
              </a:lnSpc>
              <a:spcBef>
                <a:spcPct val="0"/>
              </a:spcBef>
              <a:spcAft>
                <a:spcPct val="0"/>
              </a:spcAft>
              <a:defRPr sz="3200">
                <a:solidFill>
                  <a:schemeClr val="hlink"/>
                </a:solidFill>
                <a:latin typeface="Tahoma" pitchFamily="34" charset="0"/>
              </a:defRPr>
            </a:lvl7pPr>
            <a:lvl8pPr marL="1371600" algn="l" rtl="0" eaLnBrk="1" fontAlgn="base" hangingPunct="1">
              <a:lnSpc>
                <a:spcPct val="90000"/>
              </a:lnSpc>
              <a:spcBef>
                <a:spcPct val="0"/>
              </a:spcBef>
              <a:spcAft>
                <a:spcPct val="0"/>
              </a:spcAft>
              <a:defRPr sz="3200">
                <a:solidFill>
                  <a:schemeClr val="hlink"/>
                </a:solidFill>
                <a:latin typeface="Tahoma" pitchFamily="34" charset="0"/>
              </a:defRPr>
            </a:lvl8pPr>
            <a:lvl9pPr marL="1828800" algn="l" rtl="0" eaLnBrk="1" fontAlgn="base" hangingPunct="1">
              <a:lnSpc>
                <a:spcPct val="90000"/>
              </a:lnSpc>
              <a:spcBef>
                <a:spcPct val="0"/>
              </a:spcBef>
              <a:spcAft>
                <a:spcPct val="0"/>
              </a:spcAft>
              <a:defRPr sz="3200">
                <a:solidFill>
                  <a:schemeClr val="hlink"/>
                </a:solidFill>
                <a:latin typeface="Tahoma" pitchFamily="34" charset="0"/>
              </a:defRPr>
            </a:lvl9pPr>
          </a:lstStyle>
          <a:p>
            <a:r>
              <a:rPr lang="en-US" sz="3400" kern="0" dirty="0">
                <a:solidFill>
                  <a:schemeClr val="tx1"/>
                </a:solidFill>
                <a:latin typeface="+mj-lt"/>
              </a:rPr>
              <a:t>U.S. DARPA IDEA: No-Humans, 24-Hours</a:t>
            </a:r>
          </a:p>
        </p:txBody>
      </p:sp>
      <p:pic>
        <p:nvPicPr>
          <p:cNvPr id="5" name="Picture 4">
            <a:extLst>
              <a:ext uri="{FF2B5EF4-FFF2-40B4-BE49-F238E27FC236}">
                <a16:creationId xmlns:a16="http://schemas.microsoft.com/office/drawing/2014/main" id="{C9D7FBBC-06E0-47D8-B037-DD53BBEF8D7B}"/>
              </a:ext>
            </a:extLst>
          </p:cNvPr>
          <p:cNvPicPr>
            <a:picLocks noChangeAspect="1"/>
          </p:cNvPicPr>
          <p:nvPr/>
        </p:nvPicPr>
        <p:blipFill rotWithShape="1">
          <a:blip r:embed="rId3"/>
          <a:srcRect l="19394" t="22159" r="20227" b="58295"/>
          <a:stretch/>
        </p:blipFill>
        <p:spPr>
          <a:xfrm>
            <a:off x="1666154" y="941592"/>
            <a:ext cx="8316046" cy="1794681"/>
          </a:xfrm>
          <a:prstGeom prst="rect">
            <a:avLst/>
          </a:prstGeom>
        </p:spPr>
      </p:pic>
      <p:cxnSp>
        <p:nvCxnSpPr>
          <p:cNvPr id="6" name="Straight Connector 5">
            <a:extLst>
              <a:ext uri="{FF2B5EF4-FFF2-40B4-BE49-F238E27FC236}">
                <a16:creationId xmlns:a16="http://schemas.microsoft.com/office/drawing/2014/main" id="{471D0BCB-78E6-485E-BF24-2BDAFA47EDBC}"/>
              </a:ext>
            </a:extLst>
          </p:cNvPr>
          <p:cNvCxnSpPr>
            <a:cxnSpLocks/>
          </p:cNvCxnSpPr>
          <p:nvPr/>
        </p:nvCxnSpPr>
        <p:spPr bwMode="auto">
          <a:xfrm>
            <a:off x="4953000" y="1371600"/>
            <a:ext cx="3165766" cy="0"/>
          </a:xfrm>
          <a:prstGeom prst="line">
            <a:avLst/>
          </a:prstGeom>
          <a:solidFill>
            <a:schemeClr val="accent1"/>
          </a:solidFill>
          <a:ln w="38100" cap="flat" cmpd="sng" algn="ctr">
            <a:solidFill>
              <a:srgbClr val="FFC000"/>
            </a:solidFill>
            <a:prstDash val="solid"/>
            <a:round/>
            <a:headEnd type="none" w="med" len="med"/>
            <a:tailEnd type="none" w="med" len="med"/>
          </a:ln>
          <a:effectLst/>
        </p:spPr>
      </p:cxnSp>
      <p:cxnSp>
        <p:nvCxnSpPr>
          <p:cNvPr id="7" name="Straight Connector 6">
            <a:extLst>
              <a:ext uri="{FF2B5EF4-FFF2-40B4-BE49-F238E27FC236}">
                <a16:creationId xmlns:a16="http://schemas.microsoft.com/office/drawing/2014/main" id="{E5BED5C0-609C-4C93-93CC-31525CA13957}"/>
              </a:ext>
            </a:extLst>
          </p:cNvPr>
          <p:cNvCxnSpPr>
            <a:cxnSpLocks/>
          </p:cNvCxnSpPr>
          <p:nvPr/>
        </p:nvCxnSpPr>
        <p:spPr bwMode="auto">
          <a:xfrm>
            <a:off x="5740167" y="2605192"/>
            <a:ext cx="2641833" cy="0"/>
          </a:xfrm>
          <a:prstGeom prst="line">
            <a:avLst/>
          </a:prstGeom>
          <a:solidFill>
            <a:schemeClr val="accent1"/>
          </a:solidFill>
          <a:ln w="38100" cap="flat" cmpd="sng" algn="ctr">
            <a:solidFill>
              <a:srgbClr val="FFC000"/>
            </a:solidFill>
            <a:prstDash val="solid"/>
            <a:round/>
            <a:headEnd type="none" w="med" len="med"/>
            <a:tailEnd type="none" w="med" len="med"/>
          </a:ln>
          <a:effectLst/>
        </p:spPr>
      </p:cxnSp>
      <p:sp>
        <p:nvSpPr>
          <p:cNvPr id="8" name="TextBox 7">
            <a:extLst>
              <a:ext uri="{FF2B5EF4-FFF2-40B4-BE49-F238E27FC236}">
                <a16:creationId xmlns:a16="http://schemas.microsoft.com/office/drawing/2014/main" id="{AF798F96-8712-40CE-910C-A29AAD323202}"/>
              </a:ext>
            </a:extLst>
          </p:cNvPr>
          <p:cNvSpPr txBox="1"/>
          <p:nvPr/>
        </p:nvSpPr>
        <p:spPr>
          <a:xfrm>
            <a:off x="7543800" y="2605192"/>
            <a:ext cx="2750125" cy="646331"/>
          </a:xfrm>
          <a:prstGeom prst="rect">
            <a:avLst/>
          </a:prstGeom>
          <a:noFill/>
        </p:spPr>
        <p:txBody>
          <a:bodyPr wrap="square" rtlCol="0">
            <a:spAutoFit/>
          </a:bodyPr>
          <a:lstStyle/>
          <a:p>
            <a:r>
              <a:rPr lang="en-US" dirty="0"/>
              <a:t>A. </a:t>
            </a:r>
            <a:r>
              <a:rPr lang="en-US" dirty="0" err="1"/>
              <a:t>Olofsson</a:t>
            </a:r>
            <a:r>
              <a:rPr lang="en-US" dirty="0"/>
              <a:t>, DARPA</a:t>
            </a:r>
          </a:p>
          <a:p>
            <a:r>
              <a:rPr lang="en-US" dirty="0"/>
              <a:t>ISPD-2018 keynote</a:t>
            </a:r>
          </a:p>
        </p:txBody>
      </p:sp>
      <p:sp>
        <p:nvSpPr>
          <p:cNvPr id="9" name="Content Placeholder 2">
            <a:extLst>
              <a:ext uri="{FF2B5EF4-FFF2-40B4-BE49-F238E27FC236}">
                <a16:creationId xmlns:a16="http://schemas.microsoft.com/office/drawing/2014/main" id="{415908D8-2585-4714-8FE0-B976CF87E7E8}"/>
              </a:ext>
            </a:extLst>
          </p:cNvPr>
          <p:cNvSpPr txBox="1">
            <a:spLocks/>
          </p:cNvSpPr>
          <p:nvPr/>
        </p:nvSpPr>
        <p:spPr bwMode="auto">
          <a:xfrm>
            <a:off x="1569226" y="3387436"/>
            <a:ext cx="9098774" cy="312653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30188" indent="-230188" algn="l" rtl="0" eaLnBrk="1" fontAlgn="base" hangingPunct="1">
              <a:lnSpc>
                <a:spcPct val="85000"/>
              </a:lnSpc>
              <a:spcBef>
                <a:spcPct val="30000"/>
              </a:spcBef>
              <a:spcAft>
                <a:spcPct val="0"/>
              </a:spcAft>
              <a:buClr>
                <a:srgbClr val="C00000"/>
              </a:buClr>
              <a:buChar char="•"/>
              <a:defRPr sz="2800">
                <a:solidFill>
                  <a:schemeClr val="tx1"/>
                </a:solidFill>
                <a:latin typeface="Arial" panose="020B0604020202020204" pitchFamily="34" charset="0"/>
                <a:ea typeface="+mn-ea"/>
                <a:cs typeface="Arial" pitchFamily="34" charset="0"/>
              </a:defRPr>
            </a:lvl1pPr>
            <a:lvl2pPr marL="461963" indent="-231775" algn="l" rtl="0" eaLnBrk="1" fontAlgn="base" hangingPunct="1">
              <a:lnSpc>
                <a:spcPct val="85000"/>
              </a:lnSpc>
              <a:spcBef>
                <a:spcPct val="30000"/>
              </a:spcBef>
              <a:spcAft>
                <a:spcPct val="0"/>
              </a:spcAft>
              <a:buClr>
                <a:srgbClr val="C00000"/>
              </a:buClr>
              <a:buChar char="•"/>
              <a:defRPr sz="2400">
                <a:solidFill>
                  <a:schemeClr val="tx1"/>
                </a:solidFill>
                <a:latin typeface="Arial" panose="020B0604020202020204" pitchFamily="34" charset="0"/>
                <a:cs typeface="Arial" pitchFamily="34" charset="0"/>
              </a:defRPr>
            </a:lvl2pPr>
            <a:lvl3pPr marL="684213" indent="-222250" algn="l" rtl="0" eaLnBrk="1" fontAlgn="base" hangingPunct="1">
              <a:lnSpc>
                <a:spcPct val="85000"/>
              </a:lnSpc>
              <a:spcBef>
                <a:spcPct val="30000"/>
              </a:spcBef>
              <a:spcAft>
                <a:spcPct val="0"/>
              </a:spcAft>
              <a:buClr>
                <a:srgbClr val="C00000"/>
              </a:buClr>
              <a:buChar char="•"/>
              <a:defRPr sz="2000">
                <a:solidFill>
                  <a:schemeClr val="tx1"/>
                </a:solidFill>
                <a:latin typeface="Arial" panose="020B0604020202020204" pitchFamily="34" charset="0"/>
                <a:cs typeface="Arial" pitchFamily="34" charset="0"/>
              </a:defRPr>
            </a:lvl3pPr>
            <a:lvl4pPr marL="1600200" indent="-228600" algn="l" rtl="0" eaLnBrk="1" fontAlgn="base" hangingPunct="1">
              <a:spcBef>
                <a:spcPct val="20000"/>
              </a:spcBef>
              <a:spcAft>
                <a:spcPct val="0"/>
              </a:spcAft>
              <a:buClr>
                <a:srgbClr val="FF3300"/>
              </a:buClr>
              <a:buSzPct val="50000"/>
              <a:buFont typeface="Monotype Sorts"/>
              <a:buChar char="u"/>
              <a:defRPr sz="1800">
                <a:solidFill>
                  <a:schemeClr val="tx1"/>
                </a:solidFill>
                <a:latin typeface="Arial Narrow" pitchFamily="34" charset="0"/>
                <a:cs typeface="Arial" charset="0"/>
              </a:defRPr>
            </a:lvl4pPr>
            <a:lvl5pPr marL="2057400" indent="-228600" algn="l" rtl="0" eaLnBrk="1" fontAlgn="base" hangingPunct="1">
              <a:spcBef>
                <a:spcPct val="20000"/>
              </a:spcBef>
              <a:spcAft>
                <a:spcPct val="0"/>
              </a:spcAft>
              <a:buChar char="•"/>
              <a:defRPr sz="1800">
                <a:solidFill>
                  <a:schemeClr val="tx1"/>
                </a:solidFill>
                <a:latin typeface="Arial Narrow" pitchFamily="34" charset="0"/>
                <a:cs typeface="Arial" charset="0"/>
              </a:defRPr>
            </a:lvl5pPr>
            <a:lvl6pPr marL="2514600" indent="-228600" algn="l" rtl="0" eaLnBrk="1" fontAlgn="base" hangingPunct="1">
              <a:spcBef>
                <a:spcPct val="20000"/>
              </a:spcBef>
              <a:spcAft>
                <a:spcPct val="0"/>
              </a:spcAft>
              <a:buChar char="•"/>
              <a:defRPr sz="1800">
                <a:solidFill>
                  <a:schemeClr val="tx1"/>
                </a:solidFill>
                <a:latin typeface="Arial Narrow" pitchFamily="34" charset="0"/>
              </a:defRPr>
            </a:lvl6pPr>
            <a:lvl7pPr marL="2971800" indent="-228600" algn="l" rtl="0" eaLnBrk="1" fontAlgn="base" hangingPunct="1">
              <a:spcBef>
                <a:spcPct val="20000"/>
              </a:spcBef>
              <a:spcAft>
                <a:spcPct val="0"/>
              </a:spcAft>
              <a:buChar char="•"/>
              <a:defRPr sz="1800">
                <a:solidFill>
                  <a:schemeClr val="tx1"/>
                </a:solidFill>
                <a:latin typeface="Arial Narrow" pitchFamily="34" charset="0"/>
              </a:defRPr>
            </a:lvl7pPr>
            <a:lvl8pPr marL="3429000" indent="-228600" algn="l" rtl="0" eaLnBrk="1" fontAlgn="base" hangingPunct="1">
              <a:spcBef>
                <a:spcPct val="20000"/>
              </a:spcBef>
              <a:spcAft>
                <a:spcPct val="0"/>
              </a:spcAft>
              <a:buChar char="•"/>
              <a:defRPr sz="1800">
                <a:solidFill>
                  <a:schemeClr val="tx1"/>
                </a:solidFill>
                <a:latin typeface="Arial Narrow" pitchFamily="34" charset="0"/>
              </a:defRPr>
            </a:lvl8pPr>
            <a:lvl9pPr marL="3886200" indent="-228600" algn="l" rtl="0" eaLnBrk="1" fontAlgn="base" hangingPunct="1">
              <a:spcBef>
                <a:spcPct val="20000"/>
              </a:spcBef>
              <a:spcAft>
                <a:spcPct val="0"/>
              </a:spcAft>
              <a:buChar char="•"/>
              <a:defRPr sz="1800">
                <a:solidFill>
                  <a:schemeClr val="tx1"/>
                </a:solidFill>
                <a:latin typeface="Arial Narrow" pitchFamily="34" charset="0"/>
              </a:defRPr>
            </a:lvl9pPr>
          </a:lstStyle>
          <a:p>
            <a:pPr>
              <a:buClr>
                <a:srgbClr val="333399"/>
              </a:buClr>
              <a:buFont typeface="Wingdings" panose="05000000000000000000" pitchFamily="2" charset="2"/>
              <a:buChar char="§"/>
            </a:pPr>
            <a:r>
              <a:rPr lang="en-US" b="1" kern="0" dirty="0"/>
              <a:t>Part of DARPA Electronics Resurgence Initiative </a:t>
            </a:r>
          </a:p>
          <a:p>
            <a:pPr>
              <a:spcBef>
                <a:spcPts val="2400"/>
              </a:spcBef>
              <a:buClr>
                <a:srgbClr val="333399"/>
              </a:buClr>
              <a:buFont typeface="Wingdings" panose="05000000000000000000" pitchFamily="2" charset="2"/>
              <a:buChar char="§"/>
            </a:pPr>
            <a:r>
              <a:rPr lang="en-US" sz="2600" b="1" kern="0" dirty="0">
                <a:solidFill>
                  <a:srgbClr val="FFC000"/>
                </a:solidFill>
              </a:rPr>
              <a:t>Traditional focus: ultimate performance, power, area</a:t>
            </a:r>
          </a:p>
          <a:p>
            <a:pPr>
              <a:buClr>
                <a:srgbClr val="333399"/>
              </a:buClr>
              <a:buFont typeface="Wingdings" panose="05000000000000000000" pitchFamily="2" charset="2"/>
              <a:buChar char="§"/>
            </a:pPr>
            <a:endParaRPr lang="en-US" sz="2600" b="1" kern="0" dirty="0" smtClean="0">
              <a:solidFill>
                <a:srgbClr val="FFC000"/>
              </a:solidFill>
            </a:endParaRPr>
          </a:p>
          <a:p>
            <a:pPr>
              <a:buClr>
                <a:srgbClr val="333399"/>
              </a:buClr>
              <a:buFont typeface="Wingdings" panose="05000000000000000000" pitchFamily="2" charset="2"/>
              <a:buChar char="§"/>
            </a:pPr>
            <a:r>
              <a:rPr lang="en-US" sz="2600" b="1" kern="0" dirty="0" smtClean="0">
                <a:solidFill>
                  <a:srgbClr val="FFC000"/>
                </a:solidFill>
              </a:rPr>
              <a:t>IDEA </a:t>
            </a:r>
            <a:r>
              <a:rPr lang="en-US" sz="2600" b="1" kern="0" dirty="0">
                <a:solidFill>
                  <a:srgbClr val="FFC000"/>
                </a:solidFill>
              </a:rPr>
              <a:t>focus: ultimate ease of use and runtime</a:t>
            </a:r>
          </a:p>
          <a:p>
            <a:pPr>
              <a:buFont typeface="Wingdings" panose="05000000000000000000" pitchFamily="2" charset="2"/>
              <a:buChar char="§"/>
            </a:pPr>
            <a:endParaRPr lang="en-US" sz="3200" b="1" i="1" kern="0" dirty="0">
              <a:solidFill>
                <a:srgbClr val="FFC000"/>
              </a:solidFill>
            </a:endParaRPr>
          </a:p>
          <a:p>
            <a:pPr marL="0" indent="0">
              <a:buNone/>
            </a:pPr>
            <a:r>
              <a:rPr lang="en-US" sz="3200" b="1" i="1" kern="0" dirty="0">
                <a:solidFill>
                  <a:srgbClr val="FFC000"/>
                </a:solidFill>
              </a:rPr>
              <a:t>        Restore designer access to silicon</a:t>
            </a:r>
          </a:p>
          <a:p>
            <a:pPr>
              <a:buFont typeface="Wingdings" panose="05000000000000000000" pitchFamily="2" charset="2"/>
              <a:buChar char="§"/>
            </a:pPr>
            <a:endParaRPr lang="en-US" b="1" kern="0" dirty="0">
              <a:solidFill>
                <a:srgbClr val="FF0000"/>
              </a:solidFill>
            </a:endParaRPr>
          </a:p>
        </p:txBody>
      </p:sp>
    </p:spTree>
    <p:extLst>
      <p:ext uri="{BB962C8B-B14F-4D97-AF65-F5344CB8AC3E}">
        <p14:creationId xmlns:p14="http://schemas.microsoft.com/office/powerpoint/2010/main" val="331925681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animEffect transition="in" filter="fade">
                                      <p:cBhvr>
                                        <p:cTn id="7" dur="500"/>
                                        <p:tgtEl>
                                          <p:spTgt spid="9">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9">
                                            <p:txEl>
                                              <p:pRg st="3" end="3"/>
                                            </p:txEl>
                                          </p:spTgt>
                                        </p:tgtEl>
                                        <p:attrNameLst>
                                          <p:attrName>style.visibility</p:attrName>
                                        </p:attrNameLst>
                                      </p:cBhvr>
                                      <p:to>
                                        <p:strVal val="visible"/>
                                      </p:to>
                                    </p:set>
                                    <p:animEffect transition="in" filter="fade">
                                      <p:cBhvr>
                                        <p:cTn id="10" dur="500"/>
                                        <p:tgtEl>
                                          <p:spTgt spid="9">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animEffect transition="in" filter="fade">
                                      <p:cBhvr>
                                        <p:cTn id="15" dur="50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94CBE3-3B4F-4A9F-A994-0AB448DDC248}"/>
              </a:ext>
            </a:extLst>
          </p:cNvPr>
          <p:cNvSpPr>
            <a:spLocks noGrp="1"/>
          </p:cNvSpPr>
          <p:nvPr>
            <p:ph type="title"/>
          </p:nvPr>
        </p:nvSpPr>
        <p:spPr>
          <a:xfrm>
            <a:off x="914400" y="76200"/>
            <a:ext cx="9748838" cy="595312"/>
          </a:xfrm>
        </p:spPr>
        <p:txBody>
          <a:bodyPr/>
          <a:lstStyle/>
          <a:p>
            <a:r>
              <a:rPr lang="en-US" dirty="0" err="1">
                <a:solidFill>
                  <a:schemeClr val="tx1"/>
                </a:solidFill>
              </a:rPr>
              <a:t>OpenROAD’s</a:t>
            </a:r>
            <a:r>
              <a:rPr lang="en-US" dirty="0">
                <a:solidFill>
                  <a:schemeClr val="tx1"/>
                </a:solidFill>
              </a:rPr>
              <a:t> Design advisors </a:t>
            </a:r>
            <a:r>
              <a:rPr lang="en-US" dirty="0" smtClean="0">
                <a:solidFill>
                  <a:schemeClr val="tx1"/>
                </a:solidFill>
              </a:rPr>
              <a:t>&amp; </a:t>
            </a:r>
            <a:r>
              <a:rPr lang="en-US" dirty="0">
                <a:solidFill>
                  <a:schemeClr val="tx1"/>
                </a:solidFill>
              </a:rPr>
              <a:t>Developers</a:t>
            </a:r>
          </a:p>
        </p:txBody>
      </p:sp>
      <p:pic>
        <p:nvPicPr>
          <p:cNvPr id="14" name="Picture 13"/>
          <p:cNvPicPr>
            <a:picLocks noChangeAspect="1"/>
          </p:cNvPicPr>
          <p:nvPr/>
        </p:nvPicPr>
        <p:blipFill>
          <a:blip r:embed="rId3"/>
          <a:stretch>
            <a:fillRect/>
          </a:stretch>
        </p:blipFill>
        <p:spPr>
          <a:xfrm>
            <a:off x="1905000" y="5186168"/>
            <a:ext cx="3657600" cy="1238108"/>
          </a:xfrm>
          <a:prstGeom prst="rect">
            <a:avLst/>
          </a:prstGeom>
          <a:ln w="28575">
            <a:solidFill>
              <a:srgbClr val="FFC000"/>
            </a:solidFill>
          </a:ln>
        </p:spPr>
      </p:pic>
      <p:pic>
        <p:nvPicPr>
          <p:cNvPr id="10" name="Picture 9"/>
          <p:cNvPicPr>
            <a:picLocks noChangeAspect="1"/>
          </p:cNvPicPr>
          <p:nvPr/>
        </p:nvPicPr>
        <p:blipFill>
          <a:blip r:embed="rId4"/>
          <a:stretch>
            <a:fillRect/>
          </a:stretch>
        </p:blipFill>
        <p:spPr>
          <a:xfrm>
            <a:off x="6477000" y="3984962"/>
            <a:ext cx="3435925" cy="2492038"/>
          </a:xfrm>
          <a:prstGeom prst="rect">
            <a:avLst/>
          </a:prstGeom>
        </p:spPr>
      </p:pic>
      <p:sp>
        <p:nvSpPr>
          <p:cNvPr id="20" name="Content Placeholder 1">
            <a:extLst>
              <a:ext uri="{FF2B5EF4-FFF2-40B4-BE49-F238E27FC236}">
                <a16:creationId xmlns:a16="http://schemas.microsoft.com/office/drawing/2014/main" id="{E747B666-94AC-4B40-BC70-116DA1E13A32}"/>
              </a:ext>
            </a:extLst>
          </p:cNvPr>
          <p:cNvSpPr>
            <a:spLocks noGrp="1"/>
          </p:cNvSpPr>
          <p:nvPr>
            <p:ph idx="1"/>
          </p:nvPr>
        </p:nvSpPr>
        <p:spPr>
          <a:xfrm>
            <a:off x="762000" y="967123"/>
            <a:ext cx="11125200" cy="4724400"/>
          </a:xfrm>
        </p:spPr>
        <p:txBody>
          <a:bodyPr/>
          <a:lstStyle/>
          <a:p>
            <a:pPr>
              <a:lnSpc>
                <a:spcPct val="100000"/>
              </a:lnSpc>
            </a:pPr>
            <a:r>
              <a:rPr lang="en-US" dirty="0">
                <a:solidFill>
                  <a:srgbClr val="1B00C0"/>
                </a:solidFill>
              </a:rPr>
              <a:t>Original proposal</a:t>
            </a:r>
            <a:r>
              <a:rPr lang="en-US" dirty="0"/>
              <a:t>:  </a:t>
            </a:r>
            <a:endParaRPr lang="en-US" dirty="0" smtClean="0"/>
          </a:p>
          <a:p>
            <a:pPr lvl="1"/>
            <a:r>
              <a:rPr lang="en-US" dirty="0" err="1" smtClean="0"/>
              <a:t>OpenROAD</a:t>
            </a:r>
            <a:r>
              <a:rPr lang="en-US" dirty="0" smtClean="0"/>
              <a:t> </a:t>
            </a:r>
            <a:r>
              <a:rPr lang="en-US" dirty="0"/>
              <a:t>would be developed by Ph.D. students and post-docs at four </a:t>
            </a:r>
            <a:r>
              <a:rPr lang="en-US" dirty="0" smtClean="0"/>
              <a:t>universities.</a:t>
            </a:r>
          </a:p>
          <a:p>
            <a:pPr lvl="1"/>
            <a:r>
              <a:rPr lang="en-US" dirty="0" smtClean="0"/>
              <a:t>Separately</a:t>
            </a:r>
            <a:r>
              <a:rPr lang="en-US" dirty="0"/>
              <a:t>, </a:t>
            </a:r>
            <a:r>
              <a:rPr lang="en-US" dirty="0" smtClean="0"/>
              <a:t>a </a:t>
            </a:r>
            <a:r>
              <a:rPr lang="en-US" dirty="0"/>
              <a:t>fifth university would be the “internal design advisors”</a:t>
            </a:r>
          </a:p>
          <a:p>
            <a:pPr lvl="1">
              <a:lnSpc>
                <a:spcPct val="100000"/>
              </a:lnSpc>
            </a:pPr>
            <a:r>
              <a:rPr lang="en-US" dirty="0"/>
              <a:t>Vision: span product engineering, expert user </a:t>
            </a:r>
            <a:r>
              <a:rPr lang="en-US" dirty="0" smtClean="0"/>
              <a:t>testing</a:t>
            </a:r>
          </a:p>
        </p:txBody>
      </p:sp>
      <p:sp>
        <p:nvSpPr>
          <p:cNvPr id="22" name="TextBox 21">
            <a:extLst>
              <a:ext uri="{FF2B5EF4-FFF2-40B4-BE49-F238E27FC236}">
                <a16:creationId xmlns:a16="http://schemas.microsoft.com/office/drawing/2014/main" id="{AF798F96-8712-40CE-910C-A29AAD323202}"/>
              </a:ext>
            </a:extLst>
          </p:cNvPr>
          <p:cNvSpPr txBox="1"/>
          <p:nvPr/>
        </p:nvSpPr>
        <p:spPr>
          <a:xfrm>
            <a:off x="2286000" y="4781490"/>
            <a:ext cx="3206128" cy="400110"/>
          </a:xfrm>
          <a:prstGeom prst="rect">
            <a:avLst/>
          </a:prstGeom>
          <a:noFill/>
        </p:spPr>
        <p:txBody>
          <a:bodyPr wrap="square" rtlCol="0">
            <a:spAutoFit/>
          </a:bodyPr>
          <a:lstStyle/>
          <a:p>
            <a:r>
              <a:rPr lang="en-US" sz="2000" b="1" u="sng" dirty="0" smtClean="0">
                <a:solidFill>
                  <a:srgbClr val="333399"/>
                </a:solidFill>
              </a:rPr>
              <a:t>Internal Design Advisor</a:t>
            </a:r>
            <a:endParaRPr lang="en-US" sz="2000" b="1" u="sng" dirty="0">
              <a:solidFill>
                <a:srgbClr val="333399"/>
              </a:solidFill>
            </a:endParaRPr>
          </a:p>
        </p:txBody>
      </p:sp>
      <p:sp>
        <p:nvSpPr>
          <p:cNvPr id="23" name="TextBox 22">
            <a:extLst>
              <a:ext uri="{FF2B5EF4-FFF2-40B4-BE49-F238E27FC236}">
                <a16:creationId xmlns:a16="http://schemas.microsoft.com/office/drawing/2014/main" id="{AF798F96-8712-40CE-910C-A29AAD323202}"/>
              </a:ext>
            </a:extLst>
          </p:cNvPr>
          <p:cNvSpPr txBox="1"/>
          <p:nvPr/>
        </p:nvSpPr>
        <p:spPr>
          <a:xfrm>
            <a:off x="6622475" y="3638490"/>
            <a:ext cx="2750125" cy="400110"/>
          </a:xfrm>
          <a:prstGeom prst="rect">
            <a:avLst/>
          </a:prstGeom>
          <a:noFill/>
        </p:spPr>
        <p:txBody>
          <a:bodyPr wrap="square" rtlCol="0">
            <a:spAutoFit/>
          </a:bodyPr>
          <a:lstStyle/>
          <a:p>
            <a:r>
              <a:rPr lang="en-US" sz="2000" b="1" u="sng" dirty="0" smtClean="0">
                <a:solidFill>
                  <a:srgbClr val="333399"/>
                </a:solidFill>
              </a:rPr>
              <a:t>Developers</a:t>
            </a:r>
            <a:endParaRPr lang="en-US" sz="2000" b="1" u="sng" dirty="0">
              <a:solidFill>
                <a:srgbClr val="333399"/>
              </a:solidFill>
            </a:endParaRPr>
          </a:p>
        </p:txBody>
      </p:sp>
      <p:cxnSp>
        <p:nvCxnSpPr>
          <p:cNvPr id="25" name="Straight Connector 24"/>
          <p:cNvCxnSpPr/>
          <p:nvPr/>
        </p:nvCxnSpPr>
        <p:spPr bwMode="auto">
          <a:xfrm flipH="1">
            <a:off x="6019802" y="2590800"/>
            <a:ext cx="22549" cy="3833476"/>
          </a:xfrm>
          <a:prstGeom prst="line">
            <a:avLst/>
          </a:prstGeom>
          <a:ln>
            <a:headEnd type="none" w="med" len="med"/>
            <a:tailEnd type="none" w="lg" len="lg"/>
          </a:ln>
        </p:spPr>
        <p:style>
          <a:lnRef idx="3">
            <a:schemeClr val="accent1"/>
          </a:lnRef>
          <a:fillRef idx="0">
            <a:schemeClr val="accent1"/>
          </a:fillRef>
          <a:effectRef idx="2">
            <a:schemeClr val="accent1"/>
          </a:effectRef>
          <a:fontRef idx="minor">
            <a:schemeClr val="tx1"/>
          </a:fontRef>
        </p:style>
      </p:cxnSp>
      <p:sp>
        <p:nvSpPr>
          <p:cNvPr id="27" name="TextBox 26">
            <a:extLst>
              <a:ext uri="{FF2B5EF4-FFF2-40B4-BE49-F238E27FC236}">
                <a16:creationId xmlns:a16="http://schemas.microsoft.com/office/drawing/2014/main" id="{AF798F96-8712-40CE-910C-A29AAD323202}"/>
              </a:ext>
            </a:extLst>
          </p:cNvPr>
          <p:cNvSpPr txBox="1"/>
          <p:nvPr/>
        </p:nvSpPr>
        <p:spPr>
          <a:xfrm rot="16200000">
            <a:off x="4433248" y="5305528"/>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Flow</a:t>
            </a:r>
            <a:endParaRPr lang="en-US" b="1" dirty="0">
              <a:solidFill>
                <a:srgbClr val="333399"/>
              </a:solidFill>
            </a:endParaRPr>
          </a:p>
        </p:txBody>
      </p:sp>
      <p:sp>
        <p:nvSpPr>
          <p:cNvPr id="28" name="TextBox 27">
            <a:extLst>
              <a:ext uri="{FF2B5EF4-FFF2-40B4-BE49-F238E27FC236}">
                <a16:creationId xmlns:a16="http://schemas.microsoft.com/office/drawing/2014/main" id="{AF798F96-8712-40CE-910C-A29AAD323202}"/>
              </a:ext>
            </a:extLst>
          </p:cNvPr>
          <p:cNvSpPr txBox="1"/>
          <p:nvPr/>
        </p:nvSpPr>
        <p:spPr>
          <a:xfrm rot="5400000">
            <a:off x="4884613" y="5305529"/>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Tools</a:t>
            </a:r>
            <a:endParaRPr lang="en-US" b="1" dirty="0">
              <a:solidFill>
                <a:srgbClr val="333399"/>
              </a:solidFill>
            </a:endParaRPr>
          </a:p>
        </p:txBody>
      </p:sp>
    </p:spTree>
    <p:extLst>
      <p:ext uri="{BB962C8B-B14F-4D97-AF65-F5344CB8AC3E}">
        <p14:creationId xmlns:p14="http://schemas.microsoft.com/office/powerpoint/2010/main" val="19467630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0">
                                            <p:txEl>
                                              <p:pRg st="1" end="1"/>
                                            </p:txEl>
                                          </p:spTgt>
                                        </p:tgtEl>
                                        <p:attrNameLst>
                                          <p:attrName>style.visibility</p:attrName>
                                        </p:attrNameLst>
                                      </p:cBhvr>
                                      <p:to>
                                        <p:strVal val="visible"/>
                                      </p:to>
                                    </p:set>
                                    <p:animEffect transition="in" filter="fade">
                                      <p:cBhvr>
                                        <p:cTn id="12" dur="500"/>
                                        <p:tgtEl>
                                          <p:spTgt spid="2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500"/>
                                        <p:tgtEl>
                                          <p:spTgt spid="2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0">
                                            <p:txEl>
                                              <p:pRg st="2" end="2"/>
                                            </p:txEl>
                                          </p:spTgt>
                                        </p:tgtEl>
                                        <p:attrNameLst>
                                          <p:attrName>style.visibility</p:attrName>
                                        </p:attrNameLst>
                                      </p:cBhvr>
                                      <p:to>
                                        <p:strVal val="visible"/>
                                      </p:to>
                                    </p:set>
                                    <p:animEffect transition="in" filter="fade">
                                      <p:cBhvr>
                                        <p:cTn id="28" dur="500"/>
                                        <p:tgtEl>
                                          <p:spTgt spid="20">
                                            <p:txEl>
                                              <p:pRg st="2" end="2"/>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20">
                                            <p:txEl>
                                              <p:pRg st="3" end="3"/>
                                            </p:txEl>
                                          </p:spTgt>
                                        </p:tgtEl>
                                        <p:attrNameLst>
                                          <p:attrName>style.visibility</p:attrName>
                                        </p:attrNameLst>
                                      </p:cBhvr>
                                      <p:to>
                                        <p:strVal val="visible"/>
                                      </p:to>
                                    </p:set>
                                    <p:animEffect transition="in" filter="fade">
                                      <p:cBhvr>
                                        <p:cTn id="31" dur="500"/>
                                        <p:tgtEl>
                                          <p:spTgt spid="20">
                                            <p:txEl>
                                              <p:pRg st="3" end="3"/>
                                            </p:txEl>
                                          </p:spTgt>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par>
                                <p:cTn id="35" presetID="10"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par>
                                <p:cTn id="41" presetID="10"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7" grpId="0"/>
      <p:bldP spid="2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94CBE3-3B4F-4A9F-A994-0AB448DDC248}"/>
              </a:ext>
            </a:extLst>
          </p:cNvPr>
          <p:cNvSpPr>
            <a:spLocks noGrp="1"/>
          </p:cNvSpPr>
          <p:nvPr>
            <p:ph type="title"/>
          </p:nvPr>
        </p:nvSpPr>
        <p:spPr>
          <a:xfrm>
            <a:off x="914400" y="76200"/>
            <a:ext cx="9748838" cy="595312"/>
          </a:xfrm>
        </p:spPr>
        <p:txBody>
          <a:bodyPr/>
          <a:lstStyle/>
          <a:p>
            <a:r>
              <a:rPr lang="en-US" dirty="0" err="1">
                <a:solidFill>
                  <a:schemeClr val="tx1"/>
                </a:solidFill>
              </a:rPr>
              <a:t>OpenROAD’s</a:t>
            </a:r>
            <a:r>
              <a:rPr lang="en-US" dirty="0">
                <a:solidFill>
                  <a:schemeClr val="tx1"/>
                </a:solidFill>
              </a:rPr>
              <a:t> Design advisors </a:t>
            </a:r>
            <a:r>
              <a:rPr lang="en-US" dirty="0" smtClean="0">
                <a:solidFill>
                  <a:schemeClr val="tx1"/>
                </a:solidFill>
              </a:rPr>
              <a:t>&amp; </a:t>
            </a:r>
            <a:r>
              <a:rPr lang="en-US" dirty="0">
                <a:solidFill>
                  <a:schemeClr val="tx1"/>
                </a:solidFill>
              </a:rPr>
              <a:t>Developers</a:t>
            </a:r>
          </a:p>
        </p:txBody>
      </p:sp>
      <p:pic>
        <p:nvPicPr>
          <p:cNvPr id="14" name="Picture 13"/>
          <p:cNvPicPr>
            <a:picLocks noChangeAspect="1"/>
          </p:cNvPicPr>
          <p:nvPr/>
        </p:nvPicPr>
        <p:blipFill>
          <a:blip r:embed="rId3"/>
          <a:stretch>
            <a:fillRect/>
          </a:stretch>
        </p:blipFill>
        <p:spPr>
          <a:xfrm>
            <a:off x="1905000" y="5186168"/>
            <a:ext cx="3657600" cy="1238108"/>
          </a:xfrm>
          <a:prstGeom prst="rect">
            <a:avLst/>
          </a:prstGeom>
          <a:ln w="28575">
            <a:solidFill>
              <a:srgbClr val="FFC000"/>
            </a:solidFill>
          </a:ln>
        </p:spPr>
      </p:pic>
      <p:pic>
        <p:nvPicPr>
          <p:cNvPr id="10" name="Picture 9"/>
          <p:cNvPicPr>
            <a:picLocks noChangeAspect="1"/>
          </p:cNvPicPr>
          <p:nvPr/>
        </p:nvPicPr>
        <p:blipFill>
          <a:blip r:embed="rId4"/>
          <a:stretch>
            <a:fillRect/>
          </a:stretch>
        </p:blipFill>
        <p:spPr>
          <a:xfrm>
            <a:off x="6477000" y="3984962"/>
            <a:ext cx="3435925" cy="2492038"/>
          </a:xfrm>
          <a:prstGeom prst="rect">
            <a:avLst/>
          </a:prstGeom>
        </p:spPr>
      </p:pic>
      <p:sp>
        <p:nvSpPr>
          <p:cNvPr id="20" name="Content Placeholder 1">
            <a:extLst>
              <a:ext uri="{FF2B5EF4-FFF2-40B4-BE49-F238E27FC236}">
                <a16:creationId xmlns:a16="http://schemas.microsoft.com/office/drawing/2014/main" id="{E747B666-94AC-4B40-BC70-116DA1E13A32}"/>
              </a:ext>
            </a:extLst>
          </p:cNvPr>
          <p:cNvSpPr>
            <a:spLocks noGrp="1"/>
          </p:cNvSpPr>
          <p:nvPr>
            <p:ph idx="1"/>
          </p:nvPr>
        </p:nvSpPr>
        <p:spPr>
          <a:xfrm>
            <a:off x="762000" y="967123"/>
            <a:ext cx="11125200" cy="4724400"/>
          </a:xfrm>
        </p:spPr>
        <p:txBody>
          <a:bodyPr/>
          <a:lstStyle/>
          <a:p>
            <a:pPr>
              <a:lnSpc>
                <a:spcPct val="100000"/>
              </a:lnSpc>
            </a:pPr>
            <a:r>
              <a:rPr lang="en-US" b="1" dirty="0" smtClean="0"/>
              <a:t>Key point: </a:t>
            </a:r>
          </a:p>
          <a:p>
            <a:pPr lvl="1"/>
            <a:r>
              <a:rPr lang="en-US" dirty="0" smtClean="0"/>
              <a:t>clear separation between “internal design advisors” and “tool developers” is built into </a:t>
            </a:r>
            <a:r>
              <a:rPr lang="en-US" dirty="0" err="1" smtClean="0"/>
              <a:t>OpenROAD</a:t>
            </a:r>
            <a:endParaRPr lang="en-US" dirty="0" smtClean="0"/>
          </a:p>
        </p:txBody>
      </p:sp>
      <p:sp>
        <p:nvSpPr>
          <p:cNvPr id="22" name="TextBox 21">
            <a:extLst>
              <a:ext uri="{FF2B5EF4-FFF2-40B4-BE49-F238E27FC236}">
                <a16:creationId xmlns:a16="http://schemas.microsoft.com/office/drawing/2014/main" id="{AF798F96-8712-40CE-910C-A29AAD323202}"/>
              </a:ext>
            </a:extLst>
          </p:cNvPr>
          <p:cNvSpPr txBox="1"/>
          <p:nvPr/>
        </p:nvSpPr>
        <p:spPr>
          <a:xfrm>
            <a:off x="2286000" y="4781490"/>
            <a:ext cx="3206128" cy="400110"/>
          </a:xfrm>
          <a:prstGeom prst="rect">
            <a:avLst/>
          </a:prstGeom>
          <a:noFill/>
        </p:spPr>
        <p:txBody>
          <a:bodyPr wrap="square" rtlCol="0">
            <a:spAutoFit/>
          </a:bodyPr>
          <a:lstStyle/>
          <a:p>
            <a:r>
              <a:rPr lang="en-US" sz="2000" b="1" u="sng" dirty="0" smtClean="0">
                <a:solidFill>
                  <a:srgbClr val="333399"/>
                </a:solidFill>
              </a:rPr>
              <a:t>Internal Design Advisor</a:t>
            </a:r>
            <a:endParaRPr lang="en-US" sz="2000" b="1" u="sng" dirty="0">
              <a:solidFill>
                <a:srgbClr val="333399"/>
              </a:solidFill>
            </a:endParaRPr>
          </a:p>
        </p:txBody>
      </p:sp>
      <p:sp>
        <p:nvSpPr>
          <p:cNvPr id="23" name="TextBox 22">
            <a:extLst>
              <a:ext uri="{FF2B5EF4-FFF2-40B4-BE49-F238E27FC236}">
                <a16:creationId xmlns:a16="http://schemas.microsoft.com/office/drawing/2014/main" id="{AF798F96-8712-40CE-910C-A29AAD323202}"/>
              </a:ext>
            </a:extLst>
          </p:cNvPr>
          <p:cNvSpPr txBox="1"/>
          <p:nvPr/>
        </p:nvSpPr>
        <p:spPr>
          <a:xfrm>
            <a:off x="6622475" y="3638490"/>
            <a:ext cx="2750125" cy="400110"/>
          </a:xfrm>
          <a:prstGeom prst="rect">
            <a:avLst/>
          </a:prstGeom>
          <a:noFill/>
        </p:spPr>
        <p:txBody>
          <a:bodyPr wrap="square" rtlCol="0">
            <a:spAutoFit/>
          </a:bodyPr>
          <a:lstStyle/>
          <a:p>
            <a:r>
              <a:rPr lang="en-US" sz="2000" b="1" u="sng" dirty="0" smtClean="0">
                <a:solidFill>
                  <a:srgbClr val="333399"/>
                </a:solidFill>
              </a:rPr>
              <a:t>Developers</a:t>
            </a:r>
            <a:endParaRPr lang="en-US" sz="2000" b="1" u="sng" dirty="0">
              <a:solidFill>
                <a:srgbClr val="333399"/>
              </a:solidFill>
            </a:endParaRPr>
          </a:p>
        </p:txBody>
      </p:sp>
      <p:cxnSp>
        <p:nvCxnSpPr>
          <p:cNvPr id="25" name="Straight Connector 24"/>
          <p:cNvCxnSpPr/>
          <p:nvPr/>
        </p:nvCxnSpPr>
        <p:spPr bwMode="auto">
          <a:xfrm flipH="1">
            <a:off x="6019802" y="2590800"/>
            <a:ext cx="22549" cy="3833476"/>
          </a:xfrm>
          <a:prstGeom prst="line">
            <a:avLst/>
          </a:prstGeom>
          <a:ln>
            <a:headEnd type="none" w="med" len="med"/>
            <a:tailEnd type="none" w="lg" len="lg"/>
          </a:ln>
        </p:spPr>
        <p:style>
          <a:lnRef idx="3">
            <a:schemeClr val="accent1"/>
          </a:lnRef>
          <a:fillRef idx="0">
            <a:schemeClr val="accent1"/>
          </a:fillRef>
          <a:effectRef idx="2">
            <a:schemeClr val="accent1"/>
          </a:effectRef>
          <a:fontRef idx="minor">
            <a:schemeClr val="tx1"/>
          </a:fontRef>
        </p:style>
      </p:cxnSp>
      <p:sp>
        <p:nvSpPr>
          <p:cNvPr id="27" name="TextBox 26">
            <a:extLst>
              <a:ext uri="{FF2B5EF4-FFF2-40B4-BE49-F238E27FC236}">
                <a16:creationId xmlns:a16="http://schemas.microsoft.com/office/drawing/2014/main" id="{AF798F96-8712-40CE-910C-A29AAD323202}"/>
              </a:ext>
            </a:extLst>
          </p:cNvPr>
          <p:cNvSpPr txBox="1"/>
          <p:nvPr/>
        </p:nvSpPr>
        <p:spPr>
          <a:xfrm rot="16200000">
            <a:off x="4433248" y="5305528"/>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Flow</a:t>
            </a:r>
            <a:endParaRPr lang="en-US" b="1" dirty="0">
              <a:solidFill>
                <a:srgbClr val="333399"/>
              </a:solidFill>
            </a:endParaRPr>
          </a:p>
        </p:txBody>
      </p:sp>
      <p:sp>
        <p:nvSpPr>
          <p:cNvPr id="28" name="TextBox 27">
            <a:extLst>
              <a:ext uri="{FF2B5EF4-FFF2-40B4-BE49-F238E27FC236}">
                <a16:creationId xmlns:a16="http://schemas.microsoft.com/office/drawing/2014/main" id="{AF798F96-8712-40CE-910C-A29AAD323202}"/>
              </a:ext>
            </a:extLst>
          </p:cNvPr>
          <p:cNvSpPr txBox="1"/>
          <p:nvPr/>
        </p:nvSpPr>
        <p:spPr>
          <a:xfrm rot="5400000">
            <a:off x="4884613" y="5305529"/>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Tools</a:t>
            </a:r>
            <a:endParaRPr lang="en-US" b="1" dirty="0">
              <a:solidFill>
                <a:srgbClr val="333399"/>
              </a:solidFill>
            </a:endParaRPr>
          </a:p>
        </p:txBody>
      </p:sp>
      <p:sp>
        <p:nvSpPr>
          <p:cNvPr id="12" name="Content Placeholder 1">
            <a:extLst>
              <a:ext uri="{FF2B5EF4-FFF2-40B4-BE49-F238E27FC236}">
                <a16:creationId xmlns:a16="http://schemas.microsoft.com/office/drawing/2014/main" id="{E747B666-94AC-4B40-BC70-116DA1E13A32}"/>
              </a:ext>
            </a:extLst>
          </p:cNvPr>
          <p:cNvSpPr txBox="1">
            <a:spLocks/>
          </p:cNvSpPr>
          <p:nvPr/>
        </p:nvSpPr>
        <p:spPr bwMode="auto">
          <a:xfrm>
            <a:off x="906589" y="2673169"/>
            <a:ext cx="5040475" cy="22101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r>
              <a:rPr lang="en-US" kern="0" dirty="0" smtClean="0"/>
              <a:t>PPA Assessment</a:t>
            </a:r>
          </a:p>
          <a:p>
            <a:r>
              <a:rPr lang="en-US" kern="0" dirty="0" smtClean="0"/>
              <a:t>Calibration Data</a:t>
            </a:r>
          </a:p>
          <a:p>
            <a:r>
              <a:rPr lang="en-US" kern="0" dirty="0" smtClean="0"/>
              <a:t>Flow Maintenance  and Automation</a:t>
            </a:r>
            <a:endParaRPr lang="en-US" kern="0" dirty="0"/>
          </a:p>
        </p:txBody>
      </p:sp>
      <p:sp>
        <p:nvSpPr>
          <p:cNvPr id="15" name="Content Placeholder 1">
            <a:extLst>
              <a:ext uri="{FF2B5EF4-FFF2-40B4-BE49-F238E27FC236}">
                <a16:creationId xmlns:a16="http://schemas.microsoft.com/office/drawing/2014/main" id="{E747B666-94AC-4B40-BC70-116DA1E13A32}"/>
              </a:ext>
            </a:extLst>
          </p:cNvPr>
          <p:cNvSpPr txBox="1">
            <a:spLocks/>
          </p:cNvSpPr>
          <p:nvPr/>
        </p:nvSpPr>
        <p:spPr bwMode="auto">
          <a:xfrm>
            <a:off x="7610236" y="2533424"/>
            <a:ext cx="4065054" cy="22101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r>
              <a:rPr lang="en-US" kern="0" dirty="0" smtClean="0"/>
              <a:t>Tools Development</a:t>
            </a:r>
          </a:p>
          <a:p>
            <a:endParaRPr lang="en-US" kern="0" dirty="0"/>
          </a:p>
        </p:txBody>
      </p:sp>
      <p:sp>
        <p:nvSpPr>
          <p:cNvPr id="16" name="Left-Right Arrow 15"/>
          <p:cNvSpPr/>
          <p:nvPr/>
        </p:nvSpPr>
        <p:spPr bwMode="auto">
          <a:xfrm>
            <a:off x="5245713" y="2982846"/>
            <a:ext cx="1593275" cy="743176"/>
          </a:xfrm>
          <a:prstGeom prst="leftRightArrow">
            <a:avLst/>
          </a:prstGeom>
          <a:ln>
            <a:headEnd type="none" w="med" len="med"/>
            <a:tailEnd type="triangle" w="lg" len="lg"/>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19973556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animEffect transition="in" filter="fade">
                                      <p:cBhvr>
                                        <p:cTn id="7" dur="500"/>
                                        <p:tgtEl>
                                          <p:spTgt spid="20">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0">
                                            <p:txEl>
                                              <p:pRg st="1" end="1"/>
                                            </p:txEl>
                                          </p:spTgt>
                                        </p:tgtEl>
                                        <p:attrNameLst>
                                          <p:attrName>style.visibility</p:attrName>
                                        </p:attrNameLst>
                                      </p:cBhvr>
                                      <p:to>
                                        <p:strVal val="visible"/>
                                      </p:to>
                                    </p:set>
                                    <p:animEffect transition="in" filter="fade">
                                      <p:cBhvr>
                                        <p:cTn id="10" dur="500"/>
                                        <p:tgtEl>
                                          <p:spTgt spid="20">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2">
                                            <p:txEl>
                                              <p:pRg st="0" end="0"/>
                                            </p:txEl>
                                          </p:spTgt>
                                        </p:tgtEl>
                                        <p:attrNameLst>
                                          <p:attrName>style.visibility</p:attrName>
                                        </p:attrNameLst>
                                      </p:cBhvr>
                                      <p:to>
                                        <p:strVal val="visible"/>
                                      </p:to>
                                    </p:set>
                                    <p:animEffect transition="in" filter="fade">
                                      <p:cBhvr>
                                        <p:cTn id="15" dur="500"/>
                                        <p:tgtEl>
                                          <p:spTgt spid="12">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xEl>
                                              <p:pRg st="1" end="1"/>
                                            </p:txEl>
                                          </p:spTgt>
                                        </p:tgtEl>
                                        <p:attrNameLst>
                                          <p:attrName>style.visibility</p:attrName>
                                        </p:attrNameLst>
                                      </p:cBhvr>
                                      <p:to>
                                        <p:strVal val="visible"/>
                                      </p:to>
                                    </p:set>
                                    <p:animEffect transition="in" filter="fade">
                                      <p:cBhvr>
                                        <p:cTn id="18" dur="500"/>
                                        <p:tgtEl>
                                          <p:spTgt spid="12">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12">
                                            <p:txEl>
                                              <p:pRg st="2" end="2"/>
                                            </p:txEl>
                                          </p:spTgt>
                                        </p:tgtEl>
                                        <p:attrNameLst>
                                          <p:attrName>style.visibility</p:attrName>
                                        </p:attrNameLst>
                                      </p:cBhvr>
                                      <p:to>
                                        <p:strVal val="visible"/>
                                      </p:to>
                                    </p:set>
                                    <p:animEffect transition="in" filter="fade">
                                      <p:cBhvr>
                                        <p:cTn id="21" dur="500"/>
                                        <p:tgtEl>
                                          <p:spTgt spid="12">
                                            <p:txEl>
                                              <p:pRg st="2" end="2"/>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5">
                                            <p:txEl>
                                              <p:pRg st="0" end="0"/>
                                            </p:txEl>
                                          </p:spTgt>
                                        </p:tgtEl>
                                        <p:attrNameLst>
                                          <p:attrName>style.visibility</p:attrName>
                                        </p:attrNameLst>
                                      </p:cBhvr>
                                      <p:to>
                                        <p:strVal val="visible"/>
                                      </p:to>
                                    </p:set>
                                    <p:animEffect transition="in" filter="fade">
                                      <p:cBhvr>
                                        <p:cTn id="24" dur="500"/>
                                        <p:tgtEl>
                                          <p:spTgt spid="15">
                                            <p:txEl>
                                              <p:pRg st="0" end="0"/>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A94CBE3-3B4F-4A9F-A994-0AB448DDC248}"/>
              </a:ext>
            </a:extLst>
          </p:cNvPr>
          <p:cNvSpPr>
            <a:spLocks noGrp="1"/>
          </p:cNvSpPr>
          <p:nvPr>
            <p:ph type="title"/>
          </p:nvPr>
        </p:nvSpPr>
        <p:spPr>
          <a:xfrm>
            <a:off x="914400" y="76200"/>
            <a:ext cx="9748838" cy="595312"/>
          </a:xfrm>
        </p:spPr>
        <p:txBody>
          <a:bodyPr/>
          <a:lstStyle/>
          <a:p>
            <a:r>
              <a:rPr lang="en-US" dirty="0" err="1">
                <a:solidFill>
                  <a:schemeClr val="tx1"/>
                </a:solidFill>
              </a:rPr>
              <a:t>OpenROAD’s</a:t>
            </a:r>
            <a:r>
              <a:rPr lang="en-US" dirty="0">
                <a:solidFill>
                  <a:schemeClr val="tx1"/>
                </a:solidFill>
              </a:rPr>
              <a:t> Design advisors </a:t>
            </a:r>
            <a:r>
              <a:rPr lang="en-US" dirty="0" smtClean="0">
                <a:solidFill>
                  <a:schemeClr val="tx1"/>
                </a:solidFill>
              </a:rPr>
              <a:t>&amp; </a:t>
            </a:r>
            <a:r>
              <a:rPr lang="en-US" dirty="0">
                <a:solidFill>
                  <a:schemeClr val="tx1"/>
                </a:solidFill>
              </a:rPr>
              <a:t>Developers</a:t>
            </a:r>
          </a:p>
        </p:txBody>
      </p:sp>
      <p:pic>
        <p:nvPicPr>
          <p:cNvPr id="14" name="Picture 13"/>
          <p:cNvPicPr>
            <a:picLocks noChangeAspect="1"/>
          </p:cNvPicPr>
          <p:nvPr/>
        </p:nvPicPr>
        <p:blipFill>
          <a:blip r:embed="rId3"/>
          <a:stretch>
            <a:fillRect/>
          </a:stretch>
        </p:blipFill>
        <p:spPr>
          <a:xfrm>
            <a:off x="1905000" y="5186168"/>
            <a:ext cx="3657600" cy="1238108"/>
          </a:xfrm>
          <a:prstGeom prst="rect">
            <a:avLst/>
          </a:prstGeom>
          <a:ln w="28575">
            <a:solidFill>
              <a:srgbClr val="FFC000"/>
            </a:solidFill>
          </a:ln>
        </p:spPr>
      </p:pic>
      <p:pic>
        <p:nvPicPr>
          <p:cNvPr id="10" name="Picture 9"/>
          <p:cNvPicPr>
            <a:picLocks noChangeAspect="1"/>
          </p:cNvPicPr>
          <p:nvPr/>
        </p:nvPicPr>
        <p:blipFill>
          <a:blip r:embed="rId4"/>
          <a:stretch>
            <a:fillRect/>
          </a:stretch>
        </p:blipFill>
        <p:spPr>
          <a:xfrm>
            <a:off x="6477000" y="3984962"/>
            <a:ext cx="3435925" cy="2492038"/>
          </a:xfrm>
          <a:prstGeom prst="rect">
            <a:avLst/>
          </a:prstGeom>
        </p:spPr>
      </p:pic>
      <p:sp>
        <p:nvSpPr>
          <p:cNvPr id="22" name="TextBox 21">
            <a:extLst>
              <a:ext uri="{FF2B5EF4-FFF2-40B4-BE49-F238E27FC236}">
                <a16:creationId xmlns:a16="http://schemas.microsoft.com/office/drawing/2014/main" id="{AF798F96-8712-40CE-910C-A29AAD323202}"/>
              </a:ext>
            </a:extLst>
          </p:cNvPr>
          <p:cNvSpPr txBox="1"/>
          <p:nvPr/>
        </p:nvSpPr>
        <p:spPr>
          <a:xfrm>
            <a:off x="2286000" y="4781490"/>
            <a:ext cx="3206128" cy="400110"/>
          </a:xfrm>
          <a:prstGeom prst="rect">
            <a:avLst/>
          </a:prstGeom>
          <a:noFill/>
        </p:spPr>
        <p:txBody>
          <a:bodyPr wrap="square" rtlCol="0">
            <a:spAutoFit/>
          </a:bodyPr>
          <a:lstStyle/>
          <a:p>
            <a:r>
              <a:rPr lang="en-US" sz="2000" b="1" u="sng" dirty="0" smtClean="0">
                <a:solidFill>
                  <a:srgbClr val="333399"/>
                </a:solidFill>
              </a:rPr>
              <a:t>Internal Design Advisor</a:t>
            </a:r>
            <a:endParaRPr lang="en-US" sz="2000" b="1" u="sng" dirty="0">
              <a:solidFill>
                <a:srgbClr val="333399"/>
              </a:solidFill>
            </a:endParaRPr>
          </a:p>
        </p:txBody>
      </p:sp>
      <p:sp>
        <p:nvSpPr>
          <p:cNvPr id="23" name="TextBox 22">
            <a:extLst>
              <a:ext uri="{FF2B5EF4-FFF2-40B4-BE49-F238E27FC236}">
                <a16:creationId xmlns:a16="http://schemas.microsoft.com/office/drawing/2014/main" id="{AF798F96-8712-40CE-910C-A29AAD323202}"/>
              </a:ext>
            </a:extLst>
          </p:cNvPr>
          <p:cNvSpPr txBox="1"/>
          <p:nvPr/>
        </p:nvSpPr>
        <p:spPr>
          <a:xfrm>
            <a:off x="6622475" y="3638490"/>
            <a:ext cx="2750125" cy="400110"/>
          </a:xfrm>
          <a:prstGeom prst="rect">
            <a:avLst/>
          </a:prstGeom>
          <a:noFill/>
        </p:spPr>
        <p:txBody>
          <a:bodyPr wrap="square" rtlCol="0">
            <a:spAutoFit/>
          </a:bodyPr>
          <a:lstStyle/>
          <a:p>
            <a:r>
              <a:rPr lang="en-US" sz="2000" b="1" u="sng" dirty="0" smtClean="0">
                <a:solidFill>
                  <a:srgbClr val="333399"/>
                </a:solidFill>
              </a:rPr>
              <a:t>Developers</a:t>
            </a:r>
            <a:endParaRPr lang="en-US" sz="2000" b="1" u="sng" dirty="0">
              <a:solidFill>
                <a:srgbClr val="333399"/>
              </a:solidFill>
            </a:endParaRPr>
          </a:p>
        </p:txBody>
      </p:sp>
      <p:cxnSp>
        <p:nvCxnSpPr>
          <p:cNvPr id="25" name="Straight Connector 24"/>
          <p:cNvCxnSpPr/>
          <p:nvPr/>
        </p:nvCxnSpPr>
        <p:spPr bwMode="auto">
          <a:xfrm flipH="1">
            <a:off x="6019802" y="2590800"/>
            <a:ext cx="22549" cy="3833476"/>
          </a:xfrm>
          <a:prstGeom prst="line">
            <a:avLst/>
          </a:prstGeom>
          <a:ln>
            <a:headEnd type="none" w="med" len="med"/>
            <a:tailEnd type="none" w="lg" len="lg"/>
          </a:ln>
        </p:spPr>
        <p:style>
          <a:lnRef idx="3">
            <a:schemeClr val="accent1"/>
          </a:lnRef>
          <a:fillRef idx="0">
            <a:schemeClr val="accent1"/>
          </a:fillRef>
          <a:effectRef idx="2">
            <a:schemeClr val="accent1"/>
          </a:effectRef>
          <a:fontRef idx="minor">
            <a:schemeClr val="tx1"/>
          </a:fontRef>
        </p:style>
      </p:cxnSp>
      <p:sp>
        <p:nvSpPr>
          <p:cNvPr id="27" name="TextBox 26">
            <a:extLst>
              <a:ext uri="{FF2B5EF4-FFF2-40B4-BE49-F238E27FC236}">
                <a16:creationId xmlns:a16="http://schemas.microsoft.com/office/drawing/2014/main" id="{AF798F96-8712-40CE-910C-A29AAD323202}"/>
              </a:ext>
            </a:extLst>
          </p:cNvPr>
          <p:cNvSpPr txBox="1"/>
          <p:nvPr/>
        </p:nvSpPr>
        <p:spPr>
          <a:xfrm rot="16200000">
            <a:off x="4433248" y="5305528"/>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Flow</a:t>
            </a:r>
            <a:endParaRPr lang="en-US" b="1" dirty="0">
              <a:solidFill>
                <a:srgbClr val="333399"/>
              </a:solidFill>
            </a:endParaRPr>
          </a:p>
        </p:txBody>
      </p:sp>
      <p:sp>
        <p:nvSpPr>
          <p:cNvPr id="28" name="TextBox 27">
            <a:extLst>
              <a:ext uri="{FF2B5EF4-FFF2-40B4-BE49-F238E27FC236}">
                <a16:creationId xmlns:a16="http://schemas.microsoft.com/office/drawing/2014/main" id="{AF798F96-8712-40CE-910C-A29AAD323202}"/>
              </a:ext>
            </a:extLst>
          </p:cNvPr>
          <p:cNvSpPr txBox="1"/>
          <p:nvPr/>
        </p:nvSpPr>
        <p:spPr>
          <a:xfrm rot="5400000">
            <a:off x="4884613" y="5305529"/>
            <a:ext cx="2750125" cy="369332"/>
          </a:xfrm>
          <a:prstGeom prst="rect">
            <a:avLst/>
          </a:prstGeom>
          <a:noFill/>
        </p:spPr>
        <p:txBody>
          <a:bodyPr wrap="square" rtlCol="0">
            <a:spAutoFit/>
          </a:bodyPr>
          <a:lstStyle/>
          <a:p>
            <a:r>
              <a:rPr lang="en-US" b="1" dirty="0" err="1" smtClean="0">
                <a:solidFill>
                  <a:srgbClr val="333399"/>
                </a:solidFill>
              </a:rPr>
              <a:t>OpenROAD</a:t>
            </a:r>
            <a:r>
              <a:rPr lang="en-US" b="1" dirty="0" smtClean="0">
                <a:solidFill>
                  <a:srgbClr val="333399"/>
                </a:solidFill>
              </a:rPr>
              <a:t> Tools</a:t>
            </a:r>
            <a:endParaRPr lang="en-US" b="1" dirty="0">
              <a:solidFill>
                <a:srgbClr val="333399"/>
              </a:solidFill>
            </a:endParaRPr>
          </a:p>
        </p:txBody>
      </p:sp>
      <p:sp>
        <p:nvSpPr>
          <p:cNvPr id="12" name="Content Placeholder 1">
            <a:extLst>
              <a:ext uri="{FF2B5EF4-FFF2-40B4-BE49-F238E27FC236}">
                <a16:creationId xmlns:a16="http://schemas.microsoft.com/office/drawing/2014/main" id="{E747B666-94AC-4B40-BC70-116DA1E13A32}"/>
              </a:ext>
            </a:extLst>
          </p:cNvPr>
          <p:cNvSpPr txBox="1">
            <a:spLocks/>
          </p:cNvSpPr>
          <p:nvPr/>
        </p:nvSpPr>
        <p:spPr bwMode="auto">
          <a:xfrm>
            <a:off x="906589" y="2673169"/>
            <a:ext cx="5040475" cy="22101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r>
              <a:rPr lang="en-US" kern="0" dirty="0" smtClean="0"/>
              <a:t>PPA Assessment</a:t>
            </a:r>
          </a:p>
          <a:p>
            <a:r>
              <a:rPr lang="en-US" kern="0" dirty="0" smtClean="0"/>
              <a:t>Calibration Data</a:t>
            </a:r>
          </a:p>
          <a:p>
            <a:r>
              <a:rPr lang="en-US" kern="0" dirty="0" smtClean="0"/>
              <a:t>Flow Maintenance  and Automation</a:t>
            </a:r>
            <a:endParaRPr lang="en-US" kern="0" dirty="0"/>
          </a:p>
        </p:txBody>
      </p:sp>
      <p:sp>
        <p:nvSpPr>
          <p:cNvPr id="2" name="Left-Right Arrow 1"/>
          <p:cNvSpPr/>
          <p:nvPr/>
        </p:nvSpPr>
        <p:spPr bwMode="auto">
          <a:xfrm>
            <a:off x="5245713" y="2982846"/>
            <a:ext cx="1593275" cy="743176"/>
          </a:xfrm>
          <a:prstGeom prst="leftRightArrow">
            <a:avLst/>
          </a:prstGeom>
          <a:ln>
            <a:headEnd type="none" w="med" len="med"/>
            <a:tailEnd type="triangle" w="lg" len="lg"/>
          </a:ln>
        </p:spPr>
        <p:style>
          <a:lnRef idx="2">
            <a:schemeClr val="accent1"/>
          </a:lnRef>
          <a:fillRef idx="1">
            <a:schemeClr val="lt1"/>
          </a:fillRef>
          <a:effectRef idx="0">
            <a:schemeClr val="accent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charset="0"/>
            </a:endParaRPr>
          </a:p>
        </p:txBody>
      </p:sp>
      <p:sp>
        <p:nvSpPr>
          <p:cNvPr id="16" name="Content Placeholder 1">
            <a:extLst>
              <a:ext uri="{FF2B5EF4-FFF2-40B4-BE49-F238E27FC236}">
                <a16:creationId xmlns:a16="http://schemas.microsoft.com/office/drawing/2014/main" id="{E747B666-94AC-4B40-BC70-116DA1E13A32}"/>
              </a:ext>
            </a:extLst>
          </p:cNvPr>
          <p:cNvSpPr txBox="1">
            <a:spLocks/>
          </p:cNvSpPr>
          <p:nvPr/>
        </p:nvSpPr>
        <p:spPr bwMode="auto">
          <a:xfrm>
            <a:off x="7610236" y="2533424"/>
            <a:ext cx="4065054" cy="221013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0"/>
              </a:spcBef>
              <a:spcAft>
                <a:spcPct val="0"/>
              </a:spcAft>
              <a:buClr>
                <a:srgbClr val="000066"/>
              </a:buClr>
              <a:buFont typeface="Wingdings" pitchFamily="2" charset="2"/>
              <a:buChar char="§"/>
              <a:defRPr sz="2400" b="1">
                <a:solidFill>
                  <a:schemeClr val="tx1"/>
                </a:solidFill>
                <a:latin typeface="+mn-lt"/>
                <a:ea typeface="+mn-ea"/>
                <a:cs typeface="+mn-cs"/>
              </a:defRPr>
            </a:lvl1pPr>
            <a:lvl2pPr marL="742950" indent="-285750" algn="l" rtl="0" eaLnBrk="1" fontAlgn="base" hangingPunct="1">
              <a:spcBef>
                <a:spcPct val="0"/>
              </a:spcBef>
              <a:spcAft>
                <a:spcPct val="0"/>
              </a:spcAft>
              <a:buClr>
                <a:srgbClr val="000066"/>
              </a:buClr>
              <a:buFont typeface="Arial" charset="0"/>
              <a:buChar char="–"/>
              <a:defRPr sz="2000" b="1">
                <a:solidFill>
                  <a:schemeClr val="tx1"/>
                </a:solidFill>
                <a:latin typeface="+mn-lt"/>
              </a:defRPr>
            </a:lvl2pPr>
            <a:lvl3pPr marL="1143000" indent="-228600" algn="l" rtl="0" eaLnBrk="1" fontAlgn="base" hangingPunct="1">
              <a:spcBef>
                <a:spcPct val="0"/>
              </a:spcBef>
              <a:spcAft>
                <a:spcPct val="0"/>
              </a:spcAft>
              <a:buChar char="•"/>
              <a:defRPr sz="1800" b="1">
                <a:solidFill>
                  <a:schemeClr val="tx1"/>
                </a:solidFill>
                <a:latin typeface="+mn-lt"/>
              </a:defRPr>
            </a:lvl3pPr>
            <a:lvl4pPr marL="1600200" indent="-228600" algn="l" rtl="0" eaLnBrk="1" fontAlgn="base" hangingPunct="1">
              <a:spcBef>
                <a:spcPct val="0"/>
              </a:spcBef>
              <a:spcAft>
                <a:spcPct val="0"/>
              </a:spcAft>
              <a:buChar char="–"/>
              <a:defRPr sz="1600" b="1">
                <a:solidFill>
                  <a:schemeClr val="tx1"/>
                </a:solidFill>
                <a:latin typeface="+mn-lt"/>
              </a:defRPr>
            </a:lvl4pPr>
            <a:lvl5pPr marL="2057400" indent="-228600" algn="l" rtl="0" eaLnBrk="1" fontAlgn="base" hangingPunct="1">
              <a:spcBef>
                <a:spcPct val="0"/>
              </a:spcBef>
              <a:spcAft>
                <a:spcPct val="0"/>
              </a:spcAft>
              <a:buChar char="»"/>
              <a:defRPr sz="1600" b="1">
                <a:solidFill>
                  <a:schemeClr val="tx1"/>
                </a:solidFill>
                <a:latin typeface="+mn-lt"/>
              </a:defRPr>
            </a:lvl5pPr>
            <a:lvl6pPr marL="2514600" indent="-228600" algn="l" rtl="0" eaLnBrk="1" fontAlgn="base" hangingPunct="1">
              <a:spcBef>
                <a:spcPct val="0"/>
              </a:spcBef>
              <a:spcAft>
                <a:spcPct val="0"/>
              </a:spcAft>
              <a:buChar char="»"/>
              <a:defRPr b="1">
                <a:solidFill>
                  <a:schemeClr val="tx1"/>
                </a:solidFill>
                <a:latin typeface="+mn-lt"/>
              </a:defRPr>
            </a:lvl6pPr>
            <a:lvl7pPr marL="2971800" indent="-228600" algn="l" rtl="0" eaLnBrk="1" fontAlgn="base" hangingPunct="1">
              <a:spcBef>
                <a:spcPct val="0"/>
              </a:spcBef>
              <a:spcAft>
                <a:spcPct val="0"/>
              </a:spcAft>
              <a:buChar char="»"/>
              <a:defRPr b="1">
                <a:solidFill>
                  <a:schemeClr val="tx1"/>
                </a:solidFill>
                <a:latin typeface="+mn-lt"/>
              </a:defRPr>
            </a:lvl7pPr>
            <a:lvl8pPr marL="3429000" indent="-228600" algn="l" rtl="0" eaLnBrk="1" fontAlgn="base" hangingPunct="1">
              <a:spcBef>
                <a:spcPct val="0"/>
              </a:spcBef>
              <a:spcAft>
                <a:spcPct val="0"/>
              </a:spcAft>
              <a:buChar char="»"/>
              <a:defRPr b="1">
                <a:solidFill>
                  <a:schemeClr val="tx1"/>
                </a:solidFill>
                <a:latin typeface="+mn-lt"/>
              </a:defRPr>
            </a:lvl8pPr>
            <a:lvl9pPr marL="3886200" indent="-228600" algn="l" rtl="0" eaLnBrk="1" fontAlgn="base" hangingPunct="1">
              <a:spcBef>
                <a:spcPct val="0"/>
              </a:spcBef>
              <a:spcAft>
                <a:spcPct val="0"/>
              </a:spcAft>
              <a:buChar char="»"/>
              <a:defRPr b="1">
                <a:solidFill>
                  <a:schemeClr val="tx1"/>
                </a:solidFill>
                <a:latin typeface="+mn-lt"/>
              </a:defRPr>
            </a:lvl9pPr>
          </a:lstStyle>
          <a:p>
            <a:r>
              <a:rPr lang="en-US" kern="0" dirty="0" smtClean="0"/>
              <a:t>Tools Development</a:t>
            </a:r>
          </a:p>
          <a:p>
            <a:endParaRPr lang="en-US" kern="0" dirty="0"/>
          </a:p>
        </p:txBody>
      </p:sp>
      <p:pic>
        <p:nvPicPr>
          <p:cNvPr id="17" name="Picture 16">
            <a:extLst>
              <a:ext uri="{FF2B5EF4-FFF2-40B4-BE49-F238E27FC236}">
                <a16:creationId xmlns:a16="http://schemas.microsoft.com/office/drawing/2014/main" id="{9EB44539-E75B-4D65-B756-48316BCD6318}"/>
              </a:ext>
            </a:extLst>
          </p:cNvPr>
          <p:cNvPicPr>
            <a:picLocks noChangeAspect="1"/>
          </p:cNvPicPr>
          <p:nvPr/>
        </p:nvPicPr>
        <p:blipFill rotWithShape="1">
          <a:blip r:embed="rId5"/>
          <a:srcRect l="40183" t="47500" r="50442" b="37976"/>
          <a:stretch/>
        </p:blipFill>
        <p:spPr>
          <a:xfrm>
            <a:off x="4631027" y="990600"/>
            <a:ext cx="1311044" cy="1354115"/>
          </a:xfrm>
          <a:prstGeom prst="rect">
            <a:avLst/>
          </a:prstGeom>
          <a:ln w="38100">
            <a:solidFill>
              <a:srgbClr val="FFC000"/>
            </a:solidFill>
          </a:ln>
        </p:spPr>
      </p:pic>
      <p:pic>
        <p:nvPicPr>
          <p:cNvPr id="18" name="Picture 17">
            <a:extLst>
              <a:ext uri="{FF2B5EF4-FFF2-40B4-BE49-F238E27FC236}">
                <a16:creationId xmlns:a16="http://schemas.microsoft.com/office/drawing/2014/main" id="{F15FCC4E-906F-481C-A47F-087104D0B8E3}"/>
              </a:ext>
            </a:extLst>
          </p:cNvPr>
          <p:cNvPicPr>
            <a:picLocks noChangeAspect="1"/>
          </p:cNvPicPr>
          <p:nvPr/>
        </p:nvPicPr>
        <p:blipFill rotWithShape="1">
          <a:blip r:embed="rId6"/>
          <a:srcRect l="10001" t="27501" r="78699" b="56759"/>
          <a:stretch/>
        </p:blipFill>
        <p:spPr>
          <a:xfrm>
            <a:off x="6161767" y="990601"/>
            <a:ext cx="1458233" cy="1354115"/>
          </a:xfrm>
          <a:prstGeom prst="rect">
            <a:avLst/>
          </a:prstGeom>
          <a:ln w="38100">
            <a:solidFill>
              <a:srgbClr val="FFC000"/>
            </a:solidFill>
          </a:ln>
        </p:spPr>
      </p:pic>
      <p:sp>
        <p:nvSpPr>
          <p:cNvPr id="19" name="TextBox 18">
            <a:extLst>
              <a:ext uri="{FF2B5EF4-FFF2-40B4-BE49-F238E27FC236}">
                <a16:creationId xmlns:a16="http://schemas.microsoft.com/office/drawing/2014/main" id="{AF798F96-8712-40CE-910C-A29AAD323202}"/>
              </a:ext>
            </a:extLst>
          </p:cNvPr>
          <p:cNvSpPr txBox="1"/>
          <p:nvPr/>
        </p:nvSpPr>
        <p:spPr>
          <a:xfrm>
            <a:off x="7522818" y="1037347"/>
            <a:ext cx="2687982" cy="70788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2000" b="1" dirty="0" smtClean="0">
                <a:solidFill>
                  <a:srgbClr val="333399"/>
                </a:solidFill>
              </a:rPr>
              <a:t>Prof. Andrew </a:t>
            </a:r>
            <a:r>
              <a:rPr lang="en-US" sz="2000" b="1" dirty="0" err="1" smtClean="0">
                <a:solidFill>
                  <a:srgbClr val="333399"/>
                </a:solidFill>
              </a:rPr>
              <a:t>Kahng</a:t>
            </a:r>
            <a:endParaRPr lang="en-US" sz="2000" b="1" dirty="0" smtClean="0">
              <a:solidFill>
                <a:srgbClr val="333399"/>
              </a:solidFill>
            </a:endParaRPr>
          </a:p>
          <a:p>
            <a:r>
              <a:rPr lang="en-US" sz="2000" b="1" dirty="0" smtClean="0">
                <a:solidFill>
                  <a:srgbClr val="333399"/>
                </a:solidFill>
              </a:rPr>
              <a:t>Academia</a:t>
            </a:r>
          </a:p>
        </p:txBody>
      </p:sp>
      <p:sp>
        <p:nvSpPr>
          <p:cNvPr id="21" name="TextBox 20">
            <a:extLst>
              <a:ext uri="{FF2B5EF4-FFF2-40B4-BE49-F238E27FC236}">
                <a16:creationId xmlns:a16="http://schemas.microsoft.com/office/drawing/2014/main" id="{AF798F96-8712-40CE-910C-A29AAD323202}"/>
              </a:ext>
            </a:extLst>
          </p:cNvPr>
          <p:cNvSpPr txBox="1"/>
          <p:nvPr/>
        </p:nvSpPr>
        <p:spPr>
          <a:xfrm>
            <a:off x="3093223" y="1018844"/>
            <a:ext cx="1714558" cy="707886"/>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2000" b="1" dirty="0" smtClean="0">
                <a:solidFill>
                  <a:srgbClr val="333399"/>
                </a:solidFill>
              </a:rPr>
              <a:t>Tom </a:t>
            </a:r>
            <a:r>
              <a:rPr lang="en-US" sz="2000" b="1" dirty="0" err="1" smtClean="0">
                <a:solidFill>
                  <a:srgbClr val="333399"/>
                </a:solidFill>
              </a:rPr>
              <a:t>Spyrou</a:t>
            </a:r>
            <a:endParaRPr lang="en-US" sz="2000" b="1" dirty="0" smtClean="0">
              <a:solidFill>
                <a:srgbClr val="333399"/>
              </a:solidFill>
            </a:endParaRPr>
          </a:p>
          <a:p>
            <a:r>
              <a:rPr lang="en-US" sz="2000" b="1" dirty="0" smtClean="0">
                <a:solidFill>
                  <a:srgbClr val="333399"/>
                </a:solidFill>
              </a:rPr>
              <a:t>Industry</a:t>
            </a:r>
          </a:p>
        </p:txBody>
      </p:sp>
    </p:spTree>
    <p:extLst>
      <p:ext uri="{BB962C8B-B14F-4D97-AF65-F5344CB8AC3E}">
        <p14:creationId xmlns:p14="http://schemas.microsoft.com/office/powerpoint/2010/main" val="7191105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PRESENTATIONPOINT VIDEOPOINT SLIDESHOWMONITOR" val="\\.\DISPLAY2"/>
</p:tagLst>
</file>

<file path=ppt/theme/theme1.xml><?xml version="1.0" encoding="utf-8"?>
<a:theme xmlns:a="http://schemas.openxmlformats.org/drawingml/2006/main" name="F07 L16 Ch8">
  <a:themeElements>
    <a:clrScheme name="LL v1 (not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LL v1 (notes)">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8575" cap="flat" cmpd="sng" algn="ctr">
          <a:solidFill>
            <a:schemeClr val="tx1"/>
          </a:solidFill>
          <a:prstDash val="solid"/>
          <a:round/>
          <a:headEnd type="none" w="med" len="med"/>
          <a:tailEnd type="triangle" w="lg" len="lg"/>
        </a:ln>
        <a:effec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noFill/>
        <a:ln w="28575" cap="flat" cmpd="sng" algn="ctr">
          <a:solidFill>
            <a:schemeClr val="tx1"/>
          </a:solidFill>
          <a:prstDash val="solid"/>
          <a:round/>
          <a:headEnd type="none" w="med" len="med"/>
          <a:tailEnd type="none" w="lg" len="lg"/>
        </a:ln>
        <a:effectLst/>
      </a:spPr>
      <a:bodyPr/>
      <a:lstStyle/>
    </a:lnDef>
    <a:txDef>
      <a:spPr>
        <a:noFill/>
      </a:spPr>
      <a:bodyPr wrap="none" rtlCol="0">
        <a:spAutoFit/>
      </a:bodyPr>
      <a:lstStyle>
        <a:defPPr>
          <a:defRPr b="1" dirty="0" smtClean="0"/>
        </a:defPPr>
      </a:lstStyle>
    </a:txDef>
  </a:objectDefaults>
  <a:extraClrSchemeLst>
    <a:extraClrScheme>
      <a:clrScheme name="LL v1 (notes)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LL v1 (notes)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LL v1 (notes)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LL v1 (notes)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LL v1 (notes)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LL v1 (notes)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LL v1 (notes)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LL v1 (notes)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LL v1 (notes)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LL v1 (notes)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LL v1 (notes)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LL v1 (notes)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56F04B1C95B4244BF233D7156EE9F34" ma:contentTypeVersion="2" ma:contentTypeDescription="Create a new document." ma:contentTypeScope="" ma:versionID="ebb040595e7b5027f5f99caff690a712">
  <xsd:schema xmlns:xsd="http://www.w3.org/2001/XMLSchema" xmlns:xs="http://www.w3.org/2001/XMLSchema" xmlns:p="http://schemas.microsoft.com/office/2006/metadata/properties" xmlns:ns3="665fbe5b-8bdc-4e28-ba2e-2d080c0895c1" targetNamespace="http://schemas.microsoft.com/office/2006/metadata/properties" ma:root="true" ma:fieldsID="34afb5c64462f2f3c3826f47145235f7" ns3:_="">
    <xsd:import namespace="665fbe5b-8bdc-4e28-ba2e-2d080c0895c1"/>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5fbe5b-8bdc-4e28-ba2e-2d080c0895c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3BA673D-27B0-4DDF-9475-213C06048A1B}">
  <ds:schemaRefs>
    <ds:schemaRef ds:uri="http://www.w3.org/XML/1998/namespace"/>
    <ds:schemaRef ds:uri="http://schemas.openxmlformats.org/package/2006/metadata/core-properties"/>
    <ds:schemaRef ds:uri="665fbe5b-8bdc-4e28-ba2e-2d080c0895c1"/>
    <ds:schemaRef ds:uri="http://schemas.microsoft.com/office/2006/documentManagement/types"/>
    <ds:schemaRef ds:uri="http://purl.org/dc/terms/"/>
    <ds:schemaRef ds:uri="http://schemas.microsoft.com/office/2006/metadata/properties"/>
    <ds:schemaRef ds:uri="http://schemas.microsoft.com/office/infopath/2007/PartnerControls"/>
    <ds:schemaRef ds:uri="http://purl.org/dc/dcmitype/"/>
    <ds:schemaRef ds:uri="http://purl.org/dc/elements/1.1/"/>
  </ds:schemaRefs>
</ds:datastoreItem>
</file>

<file path=customXml/itemProps2.xml><?xml version="1.0" encoding="utf-8"?>
<ds:datastoreItem xmlns:ds="http://schemas.openxmlformats.org/officeDocument/2006/customXml" ds:itemID="{16754F13-B300-4E7C-B72F-F6837E723A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5fbe5b-8bdc-4e28-ba2e-2d080c0895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D381C9E-5E73-471F-B0C6-22B914623E5A}">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389955</TotalTime>
  <Words>3998</Words>
  <Application>Microsoft Office PowerPoint</Application>
  <PresentationFormat>Widescreen</PresentationFormat>
  <Paragraphs>523</Paragraphs>
  <Slides>29</Slides>
  <Notes>29</Notes>
  <HiddenSlides>0</HiddenSlides>
  <MMClips>19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Symbol</vt:lpstr>
      <vt:lpstr>Times New Roman</vt:lpstr>
      <vt:lpstr>Wingdings</vt:lpstr>
      <vt:lpstr>F07 L16 Ch8</vt:lpstr>
      <vt:lpstr>Bridging Academic Open-Source EDA to Real-World Usability</vt:lpstr>
      <vt:lpstr>ASIC Design: Expertise, Schedule, Cost, RISK</vt:lpstr>
      <vt:lpstr>ASIC Design: Expertise, Schedule, Cost, RISK</vt:lpstr>
      <vt:lpstr>PowerPoint Presentation</vt:lpstr>
      <vt:lpstr>PowerPoint Presentation</vt:lpstr>
      <vt:lpstr>PowerPoint Presentation</vt:lpstr>
      <vt:lpstr>OpenROAD’s Design advisors &amp; Developers</vt:lpstr>
      <vt:lpstr>OpenROAD’s Design advisors &amp; Developers</vt:lpstr>
      <vt:lpstr>OpenROAD’s Design advisors &amp; Developers</vt:lpstr>
      <vt:lpstr>Evolution of OpenROAD-flow</vt:lpstr>
      <vt:lpstr>Evolution of OpenROAD-flow</vt:lpstr>
      <vt:lpstr>Evolution of OpenROAD-flow</vt:lpstr>
      <vt:lpstr>Evolution of OpenROAD-flow</vt:lpstr>
      <vt:lpstr>Challenges - Roadmap</vt:lpstr>
      <vt:lpstr>Challenges – Tool Synchronization</vt:lpstr>
      <vt:lpstr>Challenges – Tool Workarounds</vt:lpstr>
      <vt:lpstr>Challenges – Parameter Tuning</vt:lpstr>
      <vt:lpstr>Challenges – Generic Node Enablement</vt:lpstr>
      <vt:lpstr>Test Infrastructure – Design Suite</vt:lpstr>
      <vt:lpstr>Test Infrastructure – Design Suite</vt:lpstr>
      <vt:lpstr>Test Infrastructure – Design Suite</vt:lpstr>
      <vt:lpstr>Test Infrastructure – Design Suite</vt:lpstr>
      <vt:lpstr>Test Infrastructure – Design Suite</vt:lpstr>
      <vt:lpstr>Test Infrastructure – CI</vt:lpstr>
      <vt:lpstr>OpenROAD Today and Next Steps</vt:lpstr>
      <vt:lpstr>OpenROAD Today and Next Steps</vt:lpstr>
      <vt:lpstr>Toward Full Autonomy</vt:lpstr>
      <vt:lpstr>Toward Improved Results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16: Feedback: Basic Concepts Reading: Razavi Chapter 8</dc:title>
  <dc:creator>Mehdi Saligane</dc:creator>
  <cp:lastModifiedBy>Saligane, Mehdi</cp:lastModifiedBy>
  <cp:revision>7488</cp:revision>
  <dcterms:created xsi:type="dcterms:W3CDTF">2007-11-06T03:51:27Z</dcterms:created>
  <dcterms:modified xsi:type="dcterms:W3CDTF">2020-10-22T05:15:42Z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0x010100F56F04B1C95B4244BF233D7156EE9F34</vt:lpwstr>
  </property>
</Properties>
</file>